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4"/>
  </p:notesMasterIdLst>
  <p:sldIdLst>
    <p:sldId id="339" r:id="rId4"/>
    <p:sldId id="292" r:id="rId5"/>
    <p:sldId id="336" r:id="rId6"/>
    <p:sldId id="330" r:id="rId7"/>
    <p:sldId id="334" r:id="rId8"/>
    <p:sldId id="332" r:id="rId9"/>
    <p:sldId id="337" r:id="rId10"/>
    <p:sldId id="338" r:id="rId11"/>
    <p:sldId id="281" r:id="rId12"/>
    <p:sldId id="285"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46F890A9-2807-4EBB-B81D-B2AA78EC7F39}" styleName="">
    <a:wholeTbl>
      <a:tcTxStyle>
        <a:font>
          <a:latin typeface="+mn-lt"/>
          <a:ea typeface="+mn-ea"/>
          <a:cs typeface="+mn-cs"/>
        </a:font>
        <a:srgbClr val="000000"/>
      </a:tcTxStyle>
      <a:tcStyle>
        <a:tcBdr/>
        <a:fill>
          <a:solidFill>
            <a:srgbClr val="EAEFF7"/>
          </a:solidFill>
        </a:fill>
      </a:tcStyle>
    </a:wholeTbl>
    <a:band1H>
      <a:tcStyle>
        <a:tcBdr/>
        <a:fill>
          <a:solidFill>
            <a:srgbClr val="D2DEEF"/>
          </a:solidFill>
        </a:fill>
      </a:tcStyle>
    </a:band1H>
    <a:band1V>
      <a:tcStyle>
        <a:tcBdr/>
        <a:fill>
          <a:solidFill>
            <a:srgbClr val="D2DEEF"/>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fill>
          <a:solidFill>
            <a:srgbClr val="EAEFF7"/>
          </a:solidFill>
        </a:fill>
      </a:tcStyle>
    </a:lastRow>
    <a:firstRow>
      <a:tcTxStyle b="on">
        <a:font>
          <a:latin typeface="+mn-lt"/>
          <a:ea typeface="+mn-ea"/>
          <a:cs typeface="+mn-cs"/>
        </a:font>
        <a:srgbClr val="FFFFFF"/>
      </a:tcTxStyle>
      <a:tcStyle>
        <a:tcBdr/>
        <a:fill>
          <a:solidFill>
            <a:srgbClr val="70AD47"/>
          </a:solidFill>
        </a:fill>
      </a:tcStyle>
    </a:firstRow>
  </a:tblStyle>
  <a:tblStyle styleId="{93296810-A885-4BE3-A3E7-6D5BEEA58F35}"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BF1E9"/>
          </a:solidFill>
        </a:fill>
      </a:tcStyle>
    </a:wholeTbl>
    <a:band1H>
      <a:tcStyle>
        <a:tcBdr/>
        <a:fill>
          <a:solidFill>
            <a:srgbClr val="D5E3CF"/>
          </a:solidFill>
        </a:fill>
      </a:tcStyle>
    </a:band1H>
    <a:band2H>
      <a:tcStyle>
        <a:tcBdr/>
      </a:tcStyle>
    </a:band2H>
    <a:band1V>
      <a:tcStyle>
        <a:tcBdr/>
        <a:fill>
          <a:solidFill>
            <a:srgbClr val="D5E3CF"/>
          </a:solidFill>
        </a:fill>
      </a:tcStyle>
    </a:band1V>
    <a:band2V>
      <a:tcStyle>
        <a:tcBdr/>
      </a:tcStyle>
    </a:band2V>
    <a:lastCol>
      <a:tcTxStyle b="on">
        <a:font>
          <a:latin typeface="+mn-lt"/>
          <a:ea typeface="+mn-ea"/>
          <a:cs typeface="+mn-cs"/>
        </a:font>
        <a:srgbClr val="FFFFFF"/>
      </a:tcTxStyle>
      <a:tcStyle>
        <a:tcBdr/>
        <a:fill>
          <a:solidFill>
            <a:srgbClr val="70AD47"/>
          </a:solidFill>
        </a:fill>
      </a:tcStyle>
    </a:lastCol>
    <a:firstCol>
      <a:tcTxStyle b="on">
        <a:font>
          <a:latin typeface="+mn-lt"/>
          <a:ea typeface="+mn-ea"/>
          <a:cs typeface="+mn-cs"/>
        </a:font>
        <a:srgbClr val="FFFFFF"/>
      </a:tcTxStyle>
      <a:tcStyle>
        <a:tcBdr/>
        <a:fill>
          <a:solidFill>
            <a:srgbClr val="70AD47"/>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70AD47"/>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70AD47"/>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A55CB687-EDE8-4BFF-84E1-9D99F0E16118}" type="datetime1">
              <a:rPr lang="nl-NL"/>
              <a:pPr lvl="0"/>
              <a:t>15-1-2024</a:t>
            </a:fld>
            <a:endParaRPr lang="nl-NL"/>
          </a:p>
        </p:txBody>
      </p:sp>
      <p:sp>
        <p:nvSpPr>
          <p:cNvPr id="4" name="Tijdelijke aanduiding voor dia-afbeelding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Tijdelijke aanduiding voor notities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897E2C2B-AE78-491C-A095-092729C192B4}" type="slidenum">
              <a:t>‹nr.›</a:t>
            </a:fld>
            <a:endParaRPr lang="nl-NL"/>
          </a:p>
        </p:txBody>
      </p:sp>
    </p:spTree>
    <p:extLst>
      <p:ext uri="{BB962C8B-B14F-4D97-AF65-F5344CB8AC3E}">
        <p14:creationId xmlns:p14="http://schemas.microsoft.com/office/powerpoint/2010/main" val="916208294"/>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BD930A-6A23-4CE9-0702-B0B6012DFF51}"/>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A8983485-F3A1-B126-C863-DFC09901153C}"/>
              </a:ext>
            </a:extLst>
          </p:cNvPr>
          <p:cNvSpPr txBox="1">
            <a:spLocks noGrp="1"/>
          </p:cNvSpPr>
          <p:nvPr>
            <p:ph type="body" sz="quarter" idx="1"/>
          </p:nvPr>
        </p:nvSpPr>
        <p:spPr/>
        <p:txBody>
          <a:bodyPr/>
          <a:lstStyle/>
          <a:p>
            <a:pPr lvl="0"/>
            <a:r>
              <a:rPr lang="nl-NL"/>
              <a:t>85% van de kinderen gaat naar school</a:t>
            </a:r>
          </a:p>
          <a:p>
            <a:pPr lvl="0"/>
            <a:r>
              <a:rPr lang="nl-NL"/>
              <a:t>De allerarmsten hebben daar zelfs geen geld voor</a:t>
            </a:r>
          </a:p>
          <a:p>
            <a:pPr lvl="0"/>
            <a:r>
              <a:rPr lang="nl-NL"/>
              <a:t>Daarna gaat 75% door naar de secondary school</a:t>
            </a:r>
          </a:p>
          <a:p>
            <a:pPr lvl="0"/>
            <a:r>
              <a:rPr lang="nl-NL"/>
              <a:t>Veel stranden en zitten daarna thuis (te nietsen)</a:t>
            </a:r>
            <a:endParaRPr lang="en-NL"/>
          </a:p>
        </p:txBody>
      </p:sp>
      <p:sp>
        <p:nvSpPr>
          <p:cNvPr id="4" name="Tijdelijke aanduiding voor dianummer 3">
            <a:extLst>
              <a:ext uri="{FF2B5EF4-FFF2-40B4-BE49-F238E27FC236}">
                <a16:creationId xmlns:a16="http://schemas.microsoft.com/office/drawing/2014/main" id="{BB3A617A-D704-EADD-99A0-EBBBC6F261C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7AF9DC-C133-467C-BC1C-9671C8B8E95D}" type="slidenum">
              <a:t>4</a:t>
            </a:fld>
            <a:endParaRPr lang="en-NL"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BD930A-6A23-4CE9-0702-B0B6012DFF51}"/>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A8983485-F3A1-B126-C863-DFC09901153C}"/>
              </a:ext>
            </a:extLst>
          </p:cNvPr>
          <p:cNvSpPr txBox="1">
            <a:spLocks noGrp="1"/>
          </p:cNvSpPr>
          <p:nvPr>
            <p:ph type="body" sz="quarter" idx="1"/>
          </p:nvPr>
        </p:nvSpPr>
        <p:spPr/>
        <p:txBody>
          <a:bodyPr/>
          <a:lstStyle/>
          <a:p>
            <a:pPr lvl="0"/>
            <a:r>
              <a:rPr lang="nl-NL"/>
              <a:t>85% van de kinderen gaat naar school</a:t>
            </a:r>
          </a:p>
          <a:p>
            <a:pPr lvl="0"/>
            <a:r>
              <a:rPr lang="nl-NL"/>
              <a:t>De allerarmsten hebben daar zelfs geen geld voor</a:t>
            </a:r>
          </a:p>
          <a:p>
            <a:pPr lvl="0"/>
            <a:r>
              <a:rPr lang="nl-NL"/>
              <a:t>Daarna gaat 75% door naar de secondary school</a:t>
            </a:r>
          </a:p>
          <a:p>
            <a:pPr lvl="0"/>
            <a:r>
              <a:rPr lang="nl-NL"/>
              <a:t>Veel stranden en zitten daarna thuis (te nietsen)</a:t>
            </a:r>
            <a:endParaRPr lang="en-NL"/>
          </a:p>
        </p:txBody>
      </p:sp>
      <p:sp>
        <p:nvSpPr>
          <p:cNvPr id="4" name="Tijdelijke aanduiding voor dianummer 3">
            <a:extLst>
              <a:ext uri="{FF2B5EF4-FFF2-40B4-BE49-F238E27FC236}">
                <a16:creationId xmlns:a16="http://schemas.microsoft.com/office/drawing/2014/main" id="{BB3A617A-D704-EADD-99A0-EBBBC6F261C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7AF9DC-C133-467C-BC1C-9671C8B8E95D}" type="slidenum">
              <a:t>6</a:t>
            </a:fld>
            <a:endParaRPr lang="en-N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877011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BD930A-6A23-4CE9-0702-B0B6012DFF51}"/>
              </a:ext>
            </a:extLst>
          </p:cNvPr>
          <p:cNvSpPr>
            <a:spLocks noGrp="1" noRot="1" noChangeAspect="1"/>
          </p:cNvSpPr>
          <p:nvPr>
            <p:ph type="sldImg"/>
          </p:nvPr>
        </p:nvSpPr>
        <p:spPr>
          <a:xfrm>
            <a:off x="685800" y="1143000"/>
            <a:ext cx="5486400" cy="3086100"/>
          </a:xfrm>
        </p:spPr>
      </p:sp>
      <p:sp>
        <p:nvSpPr>
          <p:cNvPr id="3" name="Tijdelijke aanduiding voor notities 2">
            <a:extLst>
              <a:ext uri="{FF2B5EF4-FFF2-40B4-BE49-F238E27FC236}">
                <a16:creationId xmlns:a16="http://schemas.microsoft.com/office/drawing/2014/main" id="{A8983485-F3A1-B126-C863-DFC09901153C}"/>
              </a:ext>
            </a:extLst>
          </p:cNvPr>
          <p:cNvSpPr txBox="1">
            <a:spLocks noGrp="1"/>
          </p:cNvSpPr>
          <p:nvPr>
            <p:ph type="body" sz="quarter" idx="1"/>
          </p:nvPr>
        </p:nvSpPr>
        <p:spPr/>
        <p:txBody>
          <a:bodyPr/>
          <a:lstStyle/>
          <a:p>
            <a:pPr lvl="0"/>
            <a:r>
              <a:rPr lang="nl-NL"/>
              <a:t>85% van de kinderen gaat naar school</a:t>
            </a:r>
          </a:p>
          <a:p>
            <a:pPr lvl="0"/>
            <a:r>
              <a:rPr lang="nl-NL"/>
              <a:t>De allerarmsten hebben daar zelfs geen geld voor</a:t>
            </a:r>
          </a:p>
          <a:p>
            <a:pPr lvl="0"/>
            <a:r>
              <a:rPr lang="nl-NL"/>
              <a:t>Daarna gaat 75% door naar de secondary school</a:t>
            </a:r>
          </a:p>
          <a:p>
            <a:pPr lvl="0"/>
            <a:r>
              <a:rPr lang="nl-NL"/>
              <a:t>Veel stranden en zitten daarna thuis (te nietsen)</a:t>
            </a:r>
            <a:endParaRPr lang="en-NL"/>
          </a:p>
        </p:txBody>
      </p:sp>
      <p:sp>
        <p:nvSpPr>
          <p:cNvPr id="4" name="Tijdelijke aanduiding voor dianummer 3">
            <a:extLst>
              <a:ext uri="{FF2B5EF4-FFF2-40B4-BE49-F238E27FC236}">
                <a16:creationId xmlns:a16="http://schemas.microsoft.com/office/drawing/2014/main" id="{BB3A617A-D704-EADD-99A0-EBBBC6F261C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57AF9DC-C133-467C-BC1C-9671C8B8E95D}" type="slidenum">
              <a:t>8</a:t>
            </a:fld>
            <a:endParaRPr lang="en-NL" sz="12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40447643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2" name="Tijdelijke aanduiding voor datum 4"/>
          <p:cNvSpPr txBox="1">
            <a:spLocks noGrp="1"/>
          </p:cNvSpPr>
          <p:nvPr>
            <p:ph type="dt" sz="half" idx="7"/>
          </p:nvPr>
        </p:nvSpPr>
        <p:spPr/>
        <p:txBody>
          <a:bodyPr/>
          <a:lstStyle>
            <a:lvl1pPr>
              <a:defRPr/>
            </a:lvl1pPr>
          </a:lstStyle>
          <a:p>
            <a:pPr lvl="0"/>
            <a:fld id="{5B47F547-0C42-4621-80A2-E58E007CFF12}" type="datetime1">
              <a:rPr lang="nl-NL"/>
              <a:pPr lvl="0"/>
              <a:t>15-1-2024</a:t>
            </a:fld>
            <a:endParaRPr lang="nl-NL"/>
          </a:p>
        </p:txBody>
      </p:sp>
      <p:sp>
        <p:nvSpPr>
          <p:cNvPr id="3" name="Tijdelijke aanduiding voor voettekst 5"/>
          <p:cNvSpPr txBox="1">
            <a:spLocks noGrp="1"/>
          </p:cNvSpPr>
          <p:nvPr>
            <p:ph type="ftr" sz="quarter" idx="9"/>
          </p:nvPr>
        </p:nvSpPr>
        <p:spPr/>
        <p:txBody>
          <a:bodyPr/>
          <a:lstStyle>
            <a:lvl1pPr>
              <a:defRPr/>
            </a:lvl1pPr>
          </a:lstStyle>
          <a:p>
            <a:pPr lvl="0"/>
            <a:endParaRPr lang="nl-NL"/>
          </a:p>
        </p:txBody>
      </p:sp>
      <p:sp>
        <p:nvSpPr>
          <p:cNvPr id="4" name="Tijdelijke aanduiding voor dianummer 6"/>
          <p:cNvSpPr txBox="1">
            <a:spLocks noGrp="1"/>
          </p:cNvSpPr>
          <p:nvPr>
            <p:ph type="sldNum" sz="quarter" idx="8"/>
          </p:nvPr>
        </p:nvSpPr>
        <p:spPr/>
        <p:txBody>
          <a:bodyPr/>
          <a:lstStyle>
            <a:lvl1pPr>
              <a:defRPr/>
            </a:lvl1pPr>
          </a:lstStyle>
          <a:p>
            <a:pPr lvl="0"/>
            <a:fld id="{CD758755-0634-4CAE-935A-99041ECCC49B}" type="slidenum">
              <a:t>‹nr.›</a:t>
            </a:fld>
            <a:endParaRPr lang="nl-NL"/>
          </a:p>
        </p:txBody>
      </p:sp>
      <p:sp>
        <p:nvSpPr>
          <p:cNvPr id="5" name="Tijdelijke aanduiding voor afbeelding 7"/>
          <p:cNvSpPr txBox="1">
            <a:spLocks noGrp="1"/>
          </p:cNvSpPr>
          <p:nvPr>
            <p:ph type="pic" idx="4294967295"/>
          </p:nvPr>
        </p:nvSpPr>
        <p:spPr>
          <a:xfrm>
            <a:off x="133346" y="134599"/>
            <a:ext cx="11925303" cy="5310853"/>
          </a:xfrm>
        </p:spPr>
        <p:txBody>
          <a:bodyPr/>
          <a:lstStyle>
            <a:lvl1pPr>
              <a:defRPr/>
            </a:lvl1pPr>
          </a:lstStyle>
          <a:p>
            <a:pPr lvl="0"/>
            <a:endParaRPr lang="nl-NL"/>
          </a:p>
        </p:txBody>
      </p:sp>
      <p:sp>
        <p:nvSpPr>
          <p:cNvPr id="6" name="Tijdelijke aanduiding voor tekst 13"/>
          <p:cNvSpPr txBox="1">
            <a:spLocks noGrp="1"/>
          </p:cNvSpPr>
          <p:nvPr>
            <p:ph type="body" idx="4294967295"/>
          </p:nvPr>
        </p:nvSpPr>
        <p:spPr>
          <a:xfrm>
            <a:off x="1332454" y="5620926"/>
            <a:ext cx="9527097" cy="664750"/>
          </a:xfrm>
        </p:spPr>
        <p:txBody>
          <a:bodyPr anchorCtr="1">
            <a:noAutofit/>
          </a:bodyPr>
          <a:lstStyle>
            <a:lvl1pPr marL="0" indent="0" algn="ctr">
              <a:buNone/>
              <a:defRPr sz="4400">
                <a:solidFill>
                  <a:srgbClr val="474642"/>
                </a:solidFill>
                <a:latin typeface="Poppins ExtraBold" pitchFamily="2"/>
                <a:cs typeface="Poppins ExtraBold" pitchFamily="2"/>
              </a:defRPr>
            </a:lvl1pPr>
          </a:lstStyle>
          <a:p>
            <a:pPr lvl="0"/>
            <a:endParaRPr lang="nl-NL"/>
          </a:p>
        </p:txBody>
      </p:sp>
      <p:sp>
        <p:nvSpPr>
          <p:cNvPr id="7" name="Tijdelijke aanduiding voor tekst 13"/>
          <p:cNvSpPr txBox="1">
            <a:spLocks noGrp="1"/>
          </p:cNvSpPr>
          <p:nvPr>
            <p:ph type="body" idx="4294967295"/>
          </p:nvPr>
        </p:nvSpPr>
        <p:spPr>
          <a:xfrm>
            <a:off x="3076827" y="6285667"/>
            <a:ext cx="6000247" cy="425863"/>
          </a:xfrm>
        </p:spPr>
        <p:txBody>
          <a:bodyPr anchorCtr="1">
            <a:noAutofit/>
          </a:bodyPr>
          <a:lstStyle>
            <a:lvl1pPr marL="0" indent="0" algn="ctr">
              <a:buNone/>
              <a:defRPr>
                <a:solidFill>
                  <a:srgbClr val="474642"/>
                </a:solidFill>
                <a:latin typeface="Poppins Regular" pitchFamily="2"/>
                <a:cs typeface="Poppins Regular" pitchFamily="2"/>
              </a:defRPr>
            </a:lvl1pPr>
          </a:lstStyle>
          <a:p>
            <a:pPr lvl="0"/>
            <a:endParaRPr lang="nl-NL"/>
          </a:p>
        </p:txBody>
      </p:sp>
      <p:sp>
        <p:nvSpPr>
          <p:cNvPr id="8" name="Rechthoek 10"/>
          <p:cNvSpPr/>
          <p:nvPr/>
        </p:nvSpPr>
        <p:spPr>
          <a:xfrm>
            <a:off x="5183550" y="4264834"/>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pic>
        <p:nvPicPr>
          <p:cNvPr id="9" name="Afbeelding 11"/>
          <p:cNvPicPr>
            <a:picLocks noChangeAspect="1"/>
          </p:cNvPicPr>
          <p:nvPr/>
        </p:nvPicPr>
        <p:blipFill>
          <a:blip r:embed="rId2"/>
          <a:stretch>
            <a:fillRect/>
          </a:stretch>
        </p:blipFill>
        <p:spPr>
          <a:xfrm>
            <a:off x="5485083" y="4490654"/>
            <a:ext cx="1221830" cy="772841"/>
          </a:xfrm>
          <a:prstGeom prst="rect">
            <a:avLst/>
          </a:prstGeom>
          <a:noFill/>
          <a:ln cap="flat">
            <a:noFill/>
          </a:ln>
        </p:spPr>
      </p:pic>
    </p:spTree>
    <p:extLst>
      <p:ext uri="{BB962C8B-B14F-4D97-AF65-F5344CB8AC3E}">
        <p14:creationId xmlns:p14="http://schemas.microsoft.com/office/powerpoint/2010/main" val="155913559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nkdia Website">
    <p:spTree>
      <p:nvGrpSpPr>
        <p:cNvPr id="1" name=""/>
        <p:cNvGrpSpPr/>
        <p:nvPr/>
      </p:nvGrpSpPr>
      <p:grpSpPr>
        <a:xfrm>
          <a:off x="0" y="0"/>
          <a:ext cx="0" cy="0"/>
          <a:chOff x="0" y="0"/>
          <a:chExt cx="0" cy="0"/>
        </a:xfrm>
      </p:grpSpPr>
      <p:sp>
        <p:nvSpPr>
          <p:cNvPr id="2" name="Tijdelijke aanduiding voor datum 3"/>
          <p:cNvSpPr txBox="1">
            <a:spLocks noGrp="1"/>
          </p:cNvSpPr>
          <p:nvPr>
            <p:ph type="dt" sz="half" idx="7"/>
          </p:nvPr>
        </p:nvSpPr>
        <p:spPr/>
        <p:txBody>
          <a:bodyPr/>
          <a:lstStyle>
            <a:lvl1pPr>
              <a:defRPr/>
            </a:lvl1pPr>
          </a:lstStyle>
          <a:p>
            <a:pPr lvl="0"/>
            <a:fld id="{B5855CAD-3E4E-458A-86B1-C9955FEB75E4}" type="datetime1">
              <a:rPr lang="nl-NL"/>
              <a:pPr lvl="0"/>
              <a:t>15-1-2024</a:t>
            </a:fld>
            <a:endParaRPr lang="nl-NL"/>
          </a:p>
        </p:txBody>
      </p:sp>
      <p:sp>
        <p:nvSpPr>
          <p:cNvPr id="3" name="Tijdelijke aanduiding voor voettekst 4"/>
          <p:cNvSpPr txBox="1">
            <a:spLocks noGrp="1"/>
          </p:cNvSpPr>
          <p:nvPr>
            <p:ph type="ftr" sz="quarter" idx="9"/>
          </p:nvPr>
        </p:nvSpPr>
        <p:spPr/>
        <p:txBody>
          <a:bodyPr/>
          <a:lstStyle>
            <a:lvl1pPr>
              <a:defRPr/>
            </a:lvl1pPr>
          </a:lstStyle>
          <a:p>
            <a:pPr lvl="0"/>
            <a:endParaRPr lang="nl-NL"/>
          </a:p>
        </p:txBody>
      </p:sp>
      <p:sp>
        <p:nvSpPr>
          <p:cNvPr id="4" name="Tijdelijke aanduiding voor dianummer 5"/>
          <p:cNvSpPr txBox="1">
            <a:spLocks noGrp="1"/>
          </p:cNvSpPr>
          <p:nvPr>
            <p:ph type="sldNum" sz="quarter" idx="8"/>
          </p:nvPr>
        </p:nvSpPr>
        <p:spPr/>
        <p:txBody>
          <a:bodyPr/>
          <a:lstStyle>
            <a:lvl1pPr>
              <a:defRPr/>
            </a:lvl1pPr>
          </a:lstStyle>
          <a:p>
            <a:pPr lvl="0"/>
            <a:fld id="{987B91F0-3B1A-4685-B3F4-E773CC63AA22}" type="slidenum">
              <a:t>‹nr.›</a:t>
            </a:fld>
            <a:endParaRPr lang="nl-NL"/>
          </a:p>
        </p:txBody>
      </p:sp>
      <p:sp>
        <p:nvSpPr>
          <p:cNvPr id="5" name="Tijdelijke aanduiding voor tekst 2"/>
          <p:cNvSpPr txBox="1">
            <a:spLocks noGrp="1"/>
          </p:cNvSpPr>
          <p:nvPr>
            <p:ph type="body" idx="4294967295"/>
          </p:nvPr>
        </p:nvSpPr>
        <p:spPr>
          <a:xfrm>
            <a:off x="2468559" y="2952204"/>
            <a:ext cx="7302498" cy="476795"/>
          </a:xfrm>
        </p:spPr>
        <p:txBody>
          <a:bodyPr anchorCtr="1"/>
          <a:lstStyle>
            <a:lvl1pPr marL="0" indent="0" algn="ctr">
              <a:buNone/>
              <a:defRPr b="1">
                <a:solidFill>
                  <a:srgbClr val="474642"/>
                </a:solidFill>
              </a:defRPr>
            </a:lvl1pPr>
          </a:lstStyle>
          <a:p>
            <a:pPr lvl="0"/>
            <a:r>
              <a:rPr lang="nl-NL"/>
              <a:t>Website URL</a:t>
            </a:r>
          </a:p>
        </p:txBody>
      </p:sp>
      <p:pic>
        <p:nvPicPr>
          <p:cNvPr id="6" name="Afbeelding 10"/>
          <p:cNvPicPr>
            <a:picLocks noChangeAspect="1"/>
          </p:cNvPicPr>
          <p:nvPr/>
        </p:nvPicPr>
        <p:blipFill>
          <a:blip r:embed="rId2"/>
          <a:stretch>
            <a:fillRect/>
          </a:stretch>
        </p:blipFill>
        <p:spPr>
          <a:xfrm>
            <a:off x="5485083" y="5855076"/>
            <a:ext cx="1221830" cy="772841"/>
          </a:xfrm>
          <a:prstGeom prst="rect">
            <a:avLst/>
          </a:prstGeom>
          <a:noFill/>
          <a:ln cap="flat">
            <a:noFill/>
          </a:ln>
        </p:spPr>
      </p:pic>
    </p:spTree>
    <p:extLst>
      <p:ext uri="{BB962C8B-B14F-4D97-AF65-F5344CB8AC3E}">
        <p14:creationId xmlns:p14="http://schemas.microsoft.com/office/powerpoint/2010/main" val="1562576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Quotedia Tekst">
    <p:spTree>
      <p:nvGrpSpPr>
        <p:cNvPr id="1" name=""/>
        <p:cNvGrpSpPr/>
        <p:nvPr/>
      </p:nvGrpSpPr>
      <p:grpSpPr>
        <a:xfrm>
          <a:off x="0" y="0"/>
          <a:ext cx="0" cy="0"/>
          <a:chOff x="0" y="0"/>
          <a:chExt cx="0" cy="0"/>
        </a:xfrm>
      </p:grpSpPr>
      <p:sp>
        <p:nvSpPr>
          <p:cNvPr id="2" name="Rechthoek 8"/>
          <p:cNvSpPr/>
          <p:nvPr/>
        </p:nvSpPr>
        <p:spPr>
          <a:xfrm>
            <a:off x="0" y="0"/>
            <a:ext cx="12191996" cy="6858000"/>
          </a:xfrm>
          <a:prstGeom prst="rect">
            <a:avLst/>
          </a:prstGeom>
          <a:solidFill>
            <a:srgbClr val="EE740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sp>
        <p:nvSpPr>
          <p:cNvPr id="3" name="Tijdelijke aanduiding voor datum 3"/>
          <p:cNvSpPr txBox="1">
            <a:spLocks noGrp="1"/>
          </p:cNvSpPr>
          <p:nvPr>
            <p:ph type="dt" sz="half" idx="7"/>
          </p:nvPr>
        </p:nvSpPr>
        <p:spPr/>
        <p:txBody>
          <a:bodyPr/>
          <a:lstStyle>
            <a:lvl1pPr>
              <a:defRPr/>
            </a:lvl1pPr>
          </a:lstStyle>
          <a:p>
            <a:pPr lvl="0"/>
            <a:fld id="{FE6F6358-94D6-478A-BCB3-B65987E1EA14}" type="datetime1">
              <a:rPr lang="nl-NL"/>
              <a:pPr lvl="0"/>
              <a:t>15-1-2024</a:t>
            </a:fld>
            <a:endParaRPr lang="nl-NL"/>
          </a:p>
        </p:txBody>
      </p:sp>
      <p:sp>
        <p:nvSpPr>
          <p:cNvPr id="4" name="Tijdelijke aanduiding voor voettekst 4"/>
          <p:cNvSpPr txBox="1">
            <a:spLocks noGrp="1"/>
          </p:cNvSpPr>
          <p:nvPr>
            <p:ph type="ftr" sz="quarter" idx="9"/>
          </p:nvPr>
        </p:nvSpPr>
        <p:spPr/>
        <p:txBody>
          <a:bodyPr/>
          <a:lstStyle>
            <a:lvl1pPr>
              <a:defRPr/>
            </a:lvl1pPr>
          </a:lstStyle>
          <a:p>
            <a:pPr lvl="0"/>
            <a:endParaRPr lang="nl-NL"/>
          </a:p>
        </p:txBody>
      </p:sp>
      <p:sp>
        <p:nvSpPr>
          <p:cNvPr id="5" name="Tijdelijke aanduiding voor dianummer 5"/>
          <p:cNvSpPr txBox="1">
            <a:spLocks noGrp="1"/>
          </p:cNvSpPr>
          <p:nvPr>
            <p:ph type="sldNum" sz="quarter" idx="8"/>
          </p:nvPr>
        </p:nvSpPr>
        <p:spPr/>
        <p:txBody>
          <a:bodyPr/>
          <a:lstStyle>
            <a:lvl1pPr>
              <a:defRPr/>
            </a:lvl1pPr>
          </a:lstStyle>
          <a:p>
            <a:pPr lvl="0"/>
            <a:fld id="{0B2872F3-AA09-47E5-A3BB-62720F65B806}" type="slidenum">
              <a:t>‹nr.›</a:t>
            </a:fld>
            <a:endParaRPr lang="nl-NL"/>
          </a:p>
        </p:txBody>
      </p:sp>
      <p:sp>
        <p:nvSpPr>
          <p:cNvPr id="6" name="Tijdelijke aanduiding voor tekst 2"/>
          <p:cNvSpPr txBox="1">
            <a:spLocks noGrp="1"/>
          </p:cNvSpPr>
          <p:nvPr>
            <p:ph type="body" idx="4294967295"/>
          </p:nvPr>
        </p:nvSpPr>
        <p:spPr>
          <a:xfrm>
            <a:off x="2468559" y="2560320"/>
            <a:ext cx="7302498" cy="1554480"/>
          </a:xfrm>
        </p:spPr>
        <p:txBody>
          <a:bodyPr anchorCtr="1">
            <a:noAutofit/>
          </a:bodyPr>
          <a:lstStyle>
            <a:lvl1pPr marL="0" indent="0" algn="ctr">
              <a:buNone/>
              <a:defRPr sz="4400" b="1">
                <a:solidFill>
                  <a:srgbClr val="FFFFFF"/>
                </a:solidFill>
                <a:latin typeface="Poppins ExtraBold"/>
              </a:defRPr>
            </a:lvl1pPr>
          </a:lstStyle>
          <a:p>
            <a:pPr lvl="0"/>
            <a:r>
              <a:rPr lang="nl-NL"/>
              <a:t>Quote</a:t>
            </a:r>
          </a:p>
        </p:txBody>
      </p:sp>
      <p:sp>
        <p:nvSpPr>
          <p:cNvPr id="7" name="Rechthoek 9"/>
          <p:cNvSpPr/>
          <p:nvPr/>
        </p:nvSpPr>
        <p:spPr>
          <a:xfrm>
            <a:off x="5183550" y="5677381"/>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pic>
        <p:nvPicPr>
          <p:cNvPr id="8" name="Afbeelding 10"/>
          <p:cNvPicPr>
            <a:picLocks noChangeAspect="1"/>
          </p:cNvPicPr>
          <p:nvPr/>
        </p:nvPicPr>
        <p:blipFill>
          <a:blip r:embed="rId2"/>
          <a:stretch>
            <a:fillRect/>
          </a:stretch>
        </p:blipFill>
        <p:spPr>
          <a:xfrm>
            <a:off x="5485083" y="5855076"/>
            <a:ext cx="1221830" cy="772841"/>
          </a:xfrm>
          <a:prstGeom prst="rect">
            <a:avLst/>
          </a:prstGeom>
          <a:noFill/>
          <a:ln cap="flat">
            <a:noFill/>
          </a:ln>
        </p:spPr>
      </p:pic>
    </p:spTree>
    <p:extLst>
      <p:ext uri="{BB962C8B-B14F-4D97-AF65-F5344CB8AC3E}">
        <p14:creationId xmlns:p14="http://schemas.microsoft.com/office/powerpoint/2010/main" val="556354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eldia">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solidFill>
                  <a:srgbClr val="474642"/>
                </a:solidFill>
                <a:latin typeface="Poppins ExtraBold" pitchFamily="2"/>
                <a:cs typeface="Poppins ExtraBold" pitchFamily="2"/>
              </a:defRPr>
            </a:lvl1pPr>
          </a:lstStyle>
          <a:p>
            <a:pPr lvl="0"/>
            <a:r>
              <a:rPr lang="nl-NL"/>
              <a:t>Klik om de titel te bewerken</a:t>
            </a:r>
          </a:p>
        </p:txBody>
      </p:sp>
      <p:sp>
        <p:nvSpPr>
          <p:cNvPr id="3" name="Tijdelijke aanduiding voor datum 3"/>
          <p:cNvSpPr txBox="1">
            <a:spLocks noGrp="1"/>
          </p:cNvSpPr>
          <p:nvPr>
            <p:ph type="dt" sz="half" idx="7"/>
          </p:nvPr>
        </p:nvSpPr>
        <p:spPr/>
        <p:txBody>
          <a:bodyPr/>
          <a:lstStyle>
            <a:lvl1pPr>
              <a:defRPr/>
            </a:lvl1pPr>
          </a:lstStyle>
          <a:p>
            <a:pPr lvl="0"/>
            <a:fld id="{CEA3C4E5-02E0-402B-988B-D1D861B9BF2D}" type="datetime1">
              <a:rPr lang="nl-NL"/>
              <a:pPr lvl="0"/>
              <a:t>15-1-2024</a:t>
            </a:fld>
            <a:endParaRPr lang="nl-NL"/>
          </a:p>
        </p:txBody>
      </p:sp>
      <p:sp>
        <p:nvSpPr>
          <p:cNvPr id="4" name="Tijdelijke aanduiding voor voettekst 4"/>
          <p:cNvSpPr txBox="1">
            <a:spLocks noGrp="1"/>
          </p:cNvSpPr>
          <p:nvPr>
            <p:ph type="ftr" sz="quarter" idx="9"/>
          </p:nvPr>
        </p:nvSpPr>
        <p:spPr/>
        <p:txBody>
          <a:bodyPr/>
          <a:lstStyle>
            <a:lvl1pPr>
              <a:defRPr/>
            </a:lvl1pPr>
          </a:lstStyle>
          <a:p>
            <a:pPr lvl="0"/>
            <a:endParaRPr lang="nl-NL"/>
          </a:p>
        </p:txBody>
      </p:sp>
      <p:sp>
        <p:nvSpPr>
          <p:cNvPr id="5" name="Tijdelijke aanduiding voor dianummer 5"/>
          <p:cNvSpPr txBox="1">
            <a:spLocks noGrp="1"/>
          </p:cNvSpPr>
          <p:nvPr>
            <p:ph type="sldNum" sz="quarter" idx="8"/>
          </p:nvPr>
        </p:nvSpPr>
        <p:spPr/>
        <p:txBody>
          <a:bodyPr/>
          <a:lstStyle>
            <a:lvl1pPr>
              <a:defRPr/>
            </a:lvl1pPr>
          </a:lstStyle>
          <a:p>
            <a:pPr lvl="0"/>
            <a:fld id="{36B67FEC-A6C7-4FD1-BA64-6A7FA13A21FE}" type="slidenum">
              <a:t>‹nr.›</a:t>
            </a:fld>
            <a:endParaRPr lang="nl-NL"/>
          </a:p>
        </p:txBody>
      </p:sp>
      <p:pic>
        <p:nvPicPr>
          <p:cNvPr id="6" name="Afbeelding 7"/>
          <p:cNvPicPr>
            <a:picLocks noChangeAspect="1"/>
          </p:cNvPicPr>
          <p:nvPr/>
        </p:nvPicPr>
        <p:blipFill>
          <a:blip r:embed="rId2"/>
          <a:stretch>
            <a:fillRect/>
          </a:stretch>
        </p:blipFill>
        <p:spPr>
          <a:xfrm>
            <a:off x="838203" y="1760887"/>
            <a:ext cx="10515600" cy="50511"/>
          </a:xfrm>
          <a:prstGeom prst="rect">
            <a:avLst/>
          </a:prstGeom>
          <a:noFill/>
          <a:ln cap="flat">
            <a:noFill/>
          </a:ln>
        </p:spPr>
      </p:pic>
      <p:sp>
        <p:nvSpPr>
          <p:cNvPr id="7" name="Tijdelijke aanduiding voor tabel 9"/>
          <p:cNvSpPr txBox="1">
            <a:spLocks noGrp="1"/>
          </p:cNvSpPr>
          <p:nvPr>
            <p:ph type="tbl" idx="4294967295"/>
          </p:nvPr>
        </p:nvSpPr>
        <p:spPr>
          <a:xfrm>
            <a:off x="838203" y="2019296"/>
            <a:ext cx="10515600" cy="3432456"/>
          </a:xfrm>
        </p:spPr>
        <p:txBody>
          <a:bodyPr/>
          <a:lstStyle>
            <a:lvl1pPr>
              <a:defRPr sz="2000"/>
            </a:lvl1pPr>
          </a:lstStyle>
          <a:p>
            <a:pPr lvl="0"/>
            <a:endParaRPr lang="nl-NL"/>
          </a:p>
        </p:txBody>
      </p:sp>
      <p:pic>
        <p:nvPicPr>
          <p:cNvPr id="8" name="Afbeelding 10"/>
          <p:cNvPicPr>
            <a:picLocks noChangeAspect="1"/>
          </p:cNvPicPr>
          <p:nvPr/>
        </p:nvPicPr>
        <p:blipFill>
          <a:blip r:embed="rId3"/>
          <a:stretch>
            <a:fillRect/>
          </a:stretch>
        </p:blipFill>
        <p:spPr>
          <a:xfrm>
            <a:off x="5485083" y="5855076"/>
            <a:ext cx="1221830" cy="772841"/>
          </a:xfrm>
          <a:prstGeom prst="rect">
            <a:avLst/>
          </a:prstGeom>
          <a:noFill/>
          <a:ln cap="flat">
            <a:noFill/>
          </a:ln>
        </p:spPr>
      </p:pic>
    </p:spTree>
    <p:extLst>
      <p:ext uri="{BB962C8B-B14F-4D97-AF65-F5344CB8AC3E}">
        <p14:creationId xmlns:p14="http://schemas.microsoft.com/office/powerpoint/2010/main" val="268140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Fotodia Beeldvullend">
    <p:spTree>
      <p:nvGrpSpPr>
        <p:cNvPr id="1" name=""/>
        <p:cNvGrpSpPr/>
        <p:nvPr/>
      </p:nvGrpSpPr>
      <p:grpSpPr>
        <a:xfrm>
          <a:off x="0" y="0"/>
          <a:ext cx="0" cy="0"/>
          <a:chOff x="0" y="0"/>
          <a:chExt cx="0" cy="0"/>
        </a:xfrm>
      </p:grpSpPr>
      <p:sp>
        <p:nvSpPr>
          <p:cNvPr id="2" name="Tijdelijke aanduiding voor datum 3"/>
          <p:cNvSpPr txBox="1">
            <a:spLocks noGrp="1"/>
          </p:cNvSpPr>
          <p:nvPr>
            <p:ph type="dt" sz="half" idx="7"/>
          </p:nvPr>
        </p:nvSpPr>
        <p:spPr/>
        <p:txBody>
          <a:bodyPr/>
          <a:lstStyle>
            <a:lvl1pPr>
              <a:defRPr/>
            </a:lvl1pPr>
          </a:lstStyle>
          <a:p>
            <a:pPr lvl="0"/>
            <a:fld id="{85235849-AE93-4C03-9344-6D3E1C7DA41E}" type="datetime1">
              <a:rPr lang="nl-NL"/>
              <a:pPr lvl="0"/>
              <a:t>15-1-2024</a:t>
            </a:fld>
            <a:endParaRPr lang="nl-NL"/>
          </a:p>
        </p:txBody>
      </p:sp>
      <p:sp>
        <p:nvSpPr>
          <p:cNvPr id="3" name="Tijdelijke aanduiding voor voettekst 4"/>
          <p:cNvSpPr txBox="1">
            <a:spLocks noGrp="1"/>
          </p:cNvSpPr>
          <p:nvPr>
            <p:ph type="ftr" sz="quarter" idx="9"/>
          </p:nvPr>
        </p:nvSpPr>
        <p:spPr/>
        <p:txBody>
          <a:bodyPr/>
          <a:lstStyle>
            <a:lvl1pPr>
              <a:defRPr/>
            </a:lvl1pPr>
          </a:lstStyle>
          <a:p>
            <a:pPr lvl="0"/>
            <a:endParaRPr lang="nl-NL"/>
          </a:p>
        </p:txBody>
      </p:sp>
      <p:sp>
        <p:nvSpPr>
          <p:cNvPr id="4" name="Tijdelijke aanduiding voor dianummer 5"/>
          <p:cNvSpPr txBox="1">
            <a:spLocks noGrp="1"/>
          </p:cNvSpPr>
          <p:nvPr>
            <p:ph type="sldNum" sz="quarter" idx="8"/>
          </p:nvPr>
        </p:nvSpPr>
        <p:spPr/>
        <p:txBody>
          <a:bodyPr/>
          <a:lstStyle>
            <a:lvl1pPr>
              <a:defRPr/>
            </a:lvl1pPr>
          </a:lstStyle>
          <a:p>
            <a:pPr lvl="0"/>
            <a:fld id="{EDAB7286-9939-4381-A4E5-385BDE999FCE}" type="slidenum">
              <a:t>‹nr.›</a:t>
            </a:fld>
            <a:endParaRPr lang="nl-NL"/>
          </a:p>
        </p:txBody>
      </p:sp>
      <p:sp>
        <p:nvSpPr>
          <p:cNvPr id="5" name="Rechthoek 8"/>
          <p:cNvSpPr/>
          <p:nvPr/>
        </p:nvSpPr>
        <p:spPr>
          <a:xfrm>
            <a:off x="5183550" y="5677381"/>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pic>
        <p:nvPicPr>
          <p:cNvPr id="6" name="Afbeelding 9"/>
          <p:cNvPicPr>
            <a:picLocks noChangeAspect="1"/>
          </p:cNvPicPr>
          <p:nvPr/>
        </p:nvPicPr>
        <p:blipFill>
          <a:blip r:embed="rId2"/>
          <a:stretch>
            <a:fillRect/>
          </a:stretch>
        </p:blipFill>
        <p:spPr>
          <a:xfrm>
            <a:off x="5485083" y="5855076"/>
            <a:ext cx="1221830" cy="772841"/>
          </a:xfrm>
          <a:prstGeom prst="rect">
            <a:avLst/>
          </a:prstGeom>
          <a:noFill/>
          <a:ln cap="flat">
            <a:noFill/>
          </a:ln>
        </p:spPr>
      </p:pic>
      <p:sp>
        <p:nvSpPr>
          <p:cNvPr id="7" name="Tijdelijke aanduiding voor afbeelding 7"/>
          <p:cNvSpPr txBox="1">
            <a:spLocks noGrp="1"/>
          </p:cNvSpPr>
          <p:nvPr>
            <p:ph type="pic" idx="4294967295"/>
          </p:nvPr>
        </p:nvSpPr>
        <p:spPr>
          <a:xfrm>
            <a:off x="133346" y="136519"/>
            <a:ext cx="11925303" cy="6584996"/>
          </a:xfrm>
        </p:spPr>
        <p:txBody>
          <a:bodyPr/>
          <a:lstStyle>
            <a:lvl1pPr>
              <a:defRPr/>
            </a:lvl1pPr>
          </a:lstStyle>
          <a:p>
            <a:pPr lvl="0"/>
            <a:endParaRPr lang="nl-NL"/>
          </a:p>
        </p:txBody>
      </p:sp>
    </p:spTree>
    <p:extLst>
      <p:ext uri="{BB962C8B-B14F-4D97-AF65-F5344CB8AC3E}">
        <p14:creationId xmlns:p14="http://schemas.microsoft.com/office/powerpoint/2010/main" val="24704557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Fotodia Beeldvullend Met tekst en verloop">
    <p:spTree>
      <p:nvGrpSpPr>
        <p:cNvPr id="1" name=""/>
        <p:cNvGrpSpPr/>
        <p:nvPr/>
      </p:nvGrpSpPr>
      <p:grpSpPr>
        <a:xfrm>
          <a:off x="0" y="0"/>
          <a:ext cx="0" cy="0"/>
          <a:chOff x="0" y="0"/>
          <a:chExt cx="0" cy="0"/>
        </a:xfrm>
      </p:grpSpPr>
      <p:sp>
        <p:nvSpPr>
          <p:cNvPr id="2" name="Tijdelijke aanduiding voor afbeelding 7"/>
          <p:cNvSpPr txBox="1">
            <a:spLocks noGrp="1"/>
          </p:cNvSpPr>
          <p:nvPr>
            <p:ph type="pic" idx="4294967295"/>
          </p:nvPr>
        </p:nvSpPr>
        <p:spPr>
          <a:xfrm>
            <a:off x="133346" y="136519"/>
            <a:ext cx="11925303" cy="6584996"/>
          </a:xfrm>
        </p:spPr>
        <p:txBody>
          <a:bodyPr/>
          <a:lstStyle>
            <a:lvl1pPr>
              <a:defRPr/>
            </a:lvl1pPr>
          </a:lstStyle>
          <a:p>
            <a:pPr lvl="0"/>
            <a:endParaRPr lang="nl-NL"/>
          </a:p>
        </p:txBody>
      </p:sp>
      <p:sp>
        <p:nvSpPr>
          <p:cNvPr id="3" name="Tijdelijke aanduiding voor datum 3"/>
          <p:cNvSpPr txBox="1">
            <a:spLocks noGrp="1"/>
          </p:cNvSpPr>
          <p:nvPr>
            <p:ph type="dt" sz="half" idx="7"/>
          </p:nvPr>
        </p:nvSpPr>
        <p:spPr/>
        <p:txBody>
          <a:bodyPr/>
          <a:lstStyle>
            <a:lvl1pPr>
              <a:defRPr/>
            </a:lvl1pPr>
          </a:lstStyle>
          <a:p>
            <a:pPr lvl="0"/>
            <a:fld id="{DF3C9B21-EE72-4802-827F-0795EA5A3EDE}" type="datetime1">
              <a:rPr lang="nl-NL"/>
              <a:pPr lvl="0"/>
              <a:t>15-1-2024</a:t>
            </a:fld>
            <a:endParaRPr lang="nl-NL"/>
          </a:p>
        </p:txBody>
      </p:sp>
      <p:sp>
        <p:nvSpPr>
          <p:cNvPr id="4" name="Tijdelijke aanduiding voor voettekst 4"/>
          <p:cNvSpPr txBox="1">
            <a:spLocks noGrp="1"/>
          </p:cNvSpPr>
          <p:nvPr>
            <p:ph type="ftr" sz="quarter" idx="9"/>
          </p:nvPr>
        </p:nvSpPr>
        <p:spPr/>
        <p:txBody>
          <a:bodyPr/>
          <a:lstStyle>
            <a:lvl1pPr>
              <a:defRPr/>
            </a:lvl1pPr>
          </a:lstStyle>
          <a:p>
            <a:pPr lvl="0"/>
            <a:endParaRPr lang="nl-NL"/>
          </a:p>
        </p:txBody>
      </p:sp>
      <p:sp>
        <p:nvSpPr>
          <p:cNvPr id="5" name="Tijdelijke aanduiding voor dianummer 5"/>
          <p:cNvSpPr txBox="1">
            <a:spLocks noGrp="1"/>
          </p:cNvSpPr>
          <p:nvPr>
            <p:ph type="sldNum" sz="quarter" idx="8"/>
          </p:nvPr>
        </p:nvSpPr>
        <p:spPr/>
        <p:txBody>
          <a:bodyPr/>
          <a:lstStyle>
            <a:lvl1pPr>
              <a:defRPr/>
            </a:lvl1pPr>
          </a:lstStyle>
          <a:p>
            <a:pPr lvl="0"/>
            <a:fld id="{A4F93441-1373-4DE8-9090-463E1FC7FA77}" type="slidenum">
              <a:t>‹nr.›</a:t>
            </a:fld>
            <a:endParaRPr lang="nl-NL"/>
          </a:p>
        </p:txBody>
      </p:sp>
      <p:sp>
        <p:nvSpPr>
          <p:cNvPr id="6" name="Rechthoek 12"/>
          <p:cNvSpPr/>
          <p:nvPr/>
        </p:nvSpPr>
        <p:spPr>
          <a:xfrm>
            <a:off x="5183550" y="0"/>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sp>
        <p:nvSpPr>
          <p:cNvPr id="7" name="Rechthoek 1"/>
          <p:cNvSpPr/>
          <p:nvPr/>
        </p:nvSpPr>
        <p:spPr>
          <a:xfrm>
            <a:off x="133346" y="134892"/>
            <a:ext cx="5214155" cy="6586578"/>
          </a:xfrm>
          <a:prstGeom prst="rect">
            <a:avLst/>
          </a:prstGeom>
          <a:gradFill>
            <a:gsLst>
              <a:gs pos="0">
                <a:srgbClr val="F6F6F6">
                  <a:alpha val="0"/>
                </a:srgbClr>
              </a:gs>
              <a:gs pos="100000">
                <a:srgbClr val="424242"/>
              </a:gs>
            </a:gsLst>
            <a:lin ang="10200000"/>
          </a:gra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sp>
        <p:nvSpPr>
          <p:cNvPr id="8" name="Tijdelijke aanduiding voor tekst 13"/>
          <p:cNvSpPr txBox="1">
            <a:spLocks noGrp="1"/>
          </p:cNvSpPr>
          <p:nvPr>
            <p:ph type="body" idx="4294967295"/>
          </p:nvPr>
        </p:nvSpPr>
        <p:spPr>
          <a:xfrm>
            <a:off x="575770" y="2584039"/>
            <a:ext cx="4531894" cy="998543"/>
          </a:xfrm>
        </p:spPr>
        <p:txBody>
          <a:bodyPr anchorCtr="1">
            <a:noAutofit/>
          </a:bodyPr>
          <a:lstStyle>
            <a:lvl1pPr marL="0" indent="0" algn="ctr">
              <a:buNone/>
              <a:defRPr sz="3600">
                <a:solidFill>
                  <a:srgbClr val="FFFFFF"/>
                </a:solidFill>
                <a:latin typeface="Poppins ExtraBold" pitchFamily="2"/>
                <a:cs typeface="Poppins ExtraBold" pitchFamily="2"/>
              </a:defRPr>
            </a:lvl1pPr>
          </a:lstStyle>
          <a:p>
            <a:pPr lvl="0"/>
            <a:endParaRPr lang="nl-NL"/>
          </a:p>
        </p:txBody>
      </p:sp>
      <p:sp>
        <p:nvSpPr>
          <p:cNvPr id="9" name="Tijdelijke aanduiding voor tekst 13"/>
          <p:cNvSpPr txBox="1">
            <a:spLocks noGrp="1"/>
          </p:cNvSpPr>
          <p:nvPr>
            <p:ph type="body" idx="4294967295"/>
          </p:nvPr>
        </p:nvSpPr>
        <p:spPr>
          <a:xfrm>
            <a:off x="821021" y="3834024"/>
            <a:ext cx="4041401" cy="1328284"/>
          </a:xfrm>
        </p:spPr>
        <p:txBody>
          <a:bodyPr anchorCtr="1">
            <a:noAutofit/>
          </a:bodyPr>
          <a:lstStyle>
            <a:lvl1pPr marL="0" indent="0" algn="ctr">
              <a:buNone/>
              <a:defRPr sz="2000">
                <a:solidFill>
                  <a:srgbClr val="FFFFFF"/>
                </a:solidFill>
                <a:latin typeface="Poppins Regular" pitchFamily="2"/>
                <a:cs typeface="Poppins Regular" pitchFamily="2"/>
              </a:defRPr>
            </a:lvl1pPr>
          </a:lstStyle>
          <a:p>
            <a:pPr lvl="0"/>
            <a:endParaRPr lang="nl-NL"/>
          </a:p>
        </p:txBody>
      </p:sp>
      <p:sp>
        <p:nvSpPr>
          <p:cNvPr id="10" name="Rechthoek 11"/>
          <p:cNvSpPr/>
          <p:nvPr/>
        </p:nvSpPr>
        <p:spPr>
          <a:xfrm>
            <a:off x="5183550" y="5677381"/>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pic>
        <p:nvPicPr>
          <p:cNvPr id="11" name="Afbeelding 14"/>
          <p:cNvPicPr>
            <a:picLocks noChangeAspect="1"/>
          </p:cNvPicPr>
          <p:nvPr/>
        </p:nvPicPr>
        <p:blipFill>
          <a:blip r:embed="rId2"/>
          <a:stretch>
            <a:fillRect/>
          </a:stretch>
        </p:blipFill>
        <p:spPr>
          <a:xfrm>
            <a:off x="5485083" y="5887154"/>
            <a:ext cx="1221830" cy="772841"/>
          </a:xfrm>
          <a:prstGeom prst="rect">
            <a:avLst/>
          </a:prstGeom>
          <a:noFill/>
          <a:ln cap="flat">
            <a:noFill/>
          </a:ln>
        </p:spPr>
      </p:pic>
    </p:spTree>
    <p:extLst>
      <p:ext uri="{BB962C8B-B14F-4D97-AF65-F5344CB8AC3E}">
        <p14:creationId xmlns:p14="http://schemas.microsoft.com/office/powerpoint/2010/main" val="405472206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Logo">
    <p:spTree>
      <p:nvGrpSpPr>
        <p:cNvPr id="1" name=""/>
        <p:cNvGrpSpPr/>
        <p:nvPr/>
      </p:nvGrpSpPr>
      <p:grpSpPr>
        <a:xfrm>
          <a:off x="0" y="0"/>
          <a:ext cx="0" cy="0"/>
          <a:chOff x="0" y="0"/>
          <a:chExt cx="0" cy="0"/>
        </a:xfrm>
      </p:grpSpPr>
      <p:sp>
        <p:nvSpPr>
          <p:cNvPr id="2" name="Rechthoek 2"/>
          <p:cNvSpPr/>
          <p:nvPr/>
        </p:nvSpPr>
        <p:spPr>
          <a:xfrm>
            <a:off x="0" y="0"/>
            <a:ext cx="12191996" cy="6858000"/>
          </a:xfrm>
          <a:prstGeom prst="rect">
            <a:avLst/>
          </a:prstGeom>
          <a:solidFill>
            <a:srgbClr val="EE740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sp>
        <p:nvSpPr>
          <p:cNvPr id="3" name="Tijdelijke aanduiding voor datum 3"/>
          <p:cNvSpPr txBox="1">
            <a:spLocks noGrp="1"/>
          </p:cNvSpPr>
          <p:nvPr>
            <p:ph type="dt" sz="half" idx="7"/>
          </p:nvPr>
        </p:nvSpPr>
        <p:spPr/>
        <p:txBody>
          <a:bodyPr/>
          <a:lstStyle>
            <a:lvl1pPr>
              <a:defRPr/>
            </a:lvl1pPr>
          </a:lstStyle>
          <a:p>
            <a:pPr lvl="0"/>
            <a:fld id="{CD2B71FF-59AD-403C-BDB5-160E994E48F1}" type="datetime1">
              <a:rPr lang="nl-NL"/>
              <a:pPr lvl="0"/>
              <a:t>15-1-2024</a:t>
            </a:fld>
            <a:endParaRPr lang="nl-NL"/>
          </a:p>
        </p:txBody>
      </p:sp>
      <p:sp>
        <p:nvSpPr>
          <p:cNvPr id="4" name="Tijdelijke aanduiding voor voettekst 4"/>
          <p:cNvSpPr txBox="1">
            <a:spLocks noGrp="1"/>
          </p:cNvSpPr>
          <p:nvPr>
            <p:ph type="ftr" sz="quarter" idx="9"/>
          </p:nvPr>
        </p:nvSpPr>
        <p:spPr/>
        <p:txBody>
          <a:bodyPr/>
          <a:lstStyle>
            <a:lvl1pPr>
              <a:defRPr/>
            </a:lvl1pPr>
          </a:lstStyle>
          <a:p>
            <a:pPr lvl="0"/>
            <a:endParaRPr lang="nl-NL"/>
          </a:p>
        </p:txBody>
      </p:sp>
      <p:sp>
        <p:nvSpPr>
          <p:cNvPr id="5" name="Tijdelijke aanduiding voor dianummer 5"/>
          <p:cNvSpPr txBox="1">
            <a:spLocks noGrp="1"/>
          </p:cNvSpPr>
          <p:nvPr>
            <p:ph type="sldNum" sz="quarter" idx="8"/>
          </p:nvPr>
        </p:nvSpPr>
        <p:spPr/>
        <p:txBody>
          <a:bodyPr/>
          <a:lstStyle>
            <a:lvl1pPr>
              <a:defRPr/>
            </a:lvl1pPr>
          </a:lstStyle>
          <a:p>
            <a:pPr lvl="0"/>
            <a:fld id="{B5CA9B63-B64B-4D09-A2C0-537B222AA7E1}" type="slidenum">
              <a:t>‹nr.›</a:t>
            </a:fld>
            <a:endParaRPr lang="nl-NL"/>
          </a:p>
        </p:txBody>
      </p:sp>
      <p:pic>
        <p:nvPicPr>
          <p:cNvPr id="6" name="Afbeelding 11"/>
          <p:cNvPicPr>
            <a:picLocks noChangeAspect="1"/>
          </p:cNvPicPr>
          <p:nvPr/>
        </p:nvPicPr>
        <p:blipFill>
          <a:blip r:embed="rId2"/>
          <a:stretch>
            <a:fillRect/>
          </a:stretch>
        </p:blipFill>
        <p:spPr>
          <a:xfrm>
            <a:off x="4648782" y="2109429"/>
            <a:ext cx="2894441" cy="1828562"/>
          </a:xfrm>
          <a:prstGeom prst="rect">
            <a:avLst/>
          </a:prstGeom>
          <a:noFill/>
          <a:ln cap="flat">
            <a:noFill/>
          </a:ln>
        </p:spPr>
      </p:pic>
      <p:sp>
        <p:nvSpPr>
          <p:cNvPr id="7" name="Tijdelijke aanduiding voor tekst 13"/>
          <p:cNvSpPr txBox="1">
            <a:spLocks noGrp="1"/>
          </p:cNvSpPr>
          <p:nvPr>
            <p:ph type="body" idx="4294967295"/>
          </p:nvPr>
        </p:nvSpPr>
        <p:spPr>
          <a:xfrm>
            <a:off x="3830046" y="4190759"/>
            <a:ext cx="4531894" cy="998543"/>
          </a:xfrm>
        </p:spPr>
        <p:txBody>
          <a:bodyPr anchorCtr="1">
            <a:noAutofit/>
          </a:bodyPr>
          <a:lstStyle>
            <a:lvl1pPr marL="0" indent="0" algn="ctr">
              <a:buNone/>
              <a:defRPr sz="3200">
                <a:solidFill>
                  <a:srgbClr val="FFFFFF"/>
                </a:solidFill>
                <a:latin typeface="Poppins ExtraBold" pitchFamily="2"/>
                <a:cs typeface="Poppins ExtraBold" pitchFamily="2"/>
              </a:defRPr>
            </a:lvl1pPr>
          </a:lstStyle>
          <a:p>
            <a:pPr lvl="0"/>
            <a:r>
              <a:rPr lang="nl-NL"/>
              <a:t>redeenkind.nl</a:t>
            </a:r>
          </a:p>
        </p:txBody>
      </p:sp>
    </p:spTree>
    <p:extLst>
      <p:ext uri="{BB962C8B-B14F-4D97-AF65-F5344CB8AC3E}">
        <p14:creationId xmlns:p14="http://schemas.microsoft.com/office/powerpoint/2010/main" val="205236866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lvl1pPr>
          </a:lstStyle>
          <a:p>
            <a:pPr lvl="0"/>
            <a:r>
              <a:rPr lang="nl-NL"/>
              <a:t>Klik om de stijl te bewerken</a:t>
            </a:r>
          </a:p>
        </p:txBody>
      </p:sp>
      <p:sp>
        <p:nvSpPr>
          <p:cNvPr id="3" name="Tijdelijke aanduiding voor inhoud 2"/>
          <p:cNvSpPr txBox="1">
            <a:spLocks noGrp="1"/>
          </p:cNvSpPr>
          <p:nvPr>
            <p:ph idx="1"/>
          </p:nvPr>
        </p:nvSpPr>
        <p:spPr/>
        <p:txBody>
          <a:bodyPr/>
          <a:lstStyle>
            <a:lvl1pPr>
              <a:defRPr/>
            </a:lvl1pPr>
            <a:lvl2pPr>
              <a:defRPr/>
            </a:lvl2pPr>
            <a:lvl3pPr>
              <a:defRPr/>
            </a:lvl3pPr>
            <a:lvl4pPr>
              <a:defRPr/>
            </a:lvl4pPr>
            <a:lvl5pPr>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txBox="1">
            <a:spLocks noGrp="1"/>
          </p:cNvSpPr>
          <p:nvPr>
            <p:ph type="dt" sz="half" idx="7"/>
          </p:nvPr>
        </p:nvSpPr>
        <p:spPr/>
        <p:txBody>
          <a:bodyPr/>
          <a:lstStyle>
            <a:lvl1pPr>
              <a:defRPr>
                <a:solidFill>
                  <a:srgbClr val="898989"/>
                </a:solidFill>
              </a:defRPr>
            </a:lvl1pPr>
          </a:lstStyle>
          <a:p>
            <a:pPr lvl="0"/>
            <a:fld id="{16F3D0DC-2912-4E68-B7F2-2DB902378EEE}" type="datetime1">
              <a:rPr lang="nl-NL"/>
              <a:pPr lvl="0"/>
              <a:t>15-1-2024</a:t>
            </a:fld>
            <a:endParaRPr lang="nl-NL"/>
          </a:p>
        </p:txBody>
      </p:sp>
      <p:sp>
        <p:nvSpPr>
          <p:cNvPr id="5" name="Tijdelijke aanduiding voor voettekst 4"/>
          <p:cNvSpPr txBox="1">
            <a:spLocks noGrp="1"/>
          </p:cNvSpPr>
          <p:nvPr>
            <p:ph type="ftr" sz="quarter" idx="9"/>
          </p:nvPr>
        </p:nvSpPr>
        <p:spPr/>
        <p:txBody>
          <a:bodyPr/>
          <a:lstStyle>
            <a:lvl1pPr>
              <a:defRPr>
                <a:solidFill>
                  <a:srgbClr val="898989"/>
                </a:solidFill>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solidFill>
                  <a:srgbClr val="898989"/>
                </a:solidFill>
              </a:defRPr>
            </a:lvl1pPr>
          </a:lstStyle>
          <a:p>
            <a:pPr lvl="0"/>
            <a:fld id="{2187EF4A-28CC-4B7B-92DA-D7F247294987}" type="slidenum">
              <a:t>‹nr.›</a:t>
            </a:fld>
            <a:endParaRPr lang="nl-NL"/>
          </a:p>
        </p:txBody>
      </p:sp>
    </p:spTree>
    <p:extLst>
      <p:ext uri="{BB962C8B-B14F-4D97-AF65-F5344CB8AC3E}">
        <p14:creationId xmlns:p14="http://schemas.microsoft.com/office/powerpoint/2010/main" val="2536466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kstdia Met kader">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solidFill>
                  <a:srgbClr val="474642"/>
                </a:solidFill>
                <a:latin typeface="Poppins ExtraBold" pitchFamily="2"/>
                <a:cs typeface="Poppins ExtraBold" pitchFamily="2"/>
              </a:defRPr>
            </a:lvl1pPr>
          </a:lstStyle>
          <a:p>
            <a:pPr lvl="0"/>
            <a:r>
              <a:rPr lang="nl-NL"/>
              <a:t>Klik om de titel te bewerken</a:t>
            </a:r>
          </a:p>
        </p:txBody>
      </p:sp>
      <p:sp>
        <p:nvSpPr>
          <p:cNvPr id="3" name="Tijdelijke aanduiding voor inhoud 2"/>
          <p:cNvSpPr txBox="1">
            <a:spLocks noGrp="1"/>
          </p:cNvSpPr>
          <p:nvPr>
            <p:ph idx="4294967295"/>
          </p:nvPr>
        </p:nvSpPr>
        <p:spPr>
          <a:xfrm>
            <a:off x="838203" y="2165628"/>
            <a:ext cx="7315200" cy="3256608"/>
          </a:xfrm>
        </p:spPr>
        <p:txBody>
          <a:bodyPr/>
          <a:lstStyle>
            <a:lvl1pPr marL="342900" indent="-342900">
              <a:defRPr>
                <a:latin typeface="Poppins Regular" pitchFamily="2"/>
                <a:cs typeface="Poppins Regular" pitchFamily="2"/>
              </a:defRPr>
            </a:lvl1pPr>
            <a:lvl2pPr marL="342900" lvl="0" indent="-342900">
              <a:spcBef>
                <a:spcPts val="1000"/>
              </a:spcBef>
              <a:defRPr sz="2800">
                <a:latin typeface="Poppins Regular" pitchFamily="2"/>
                <a:cs typeface="Poppins Regular" pitchFamily="2"/>
              </a:defRPr>
            </a:lvl2pPr>
          </a:lstStyle>
          <a:p>
            <a:pPr lvl="0"/>
            <a:r>
              <a:rPr lang="nl-NL"/>
              <a:t>Klik om de tekst te bewerken</a:t>
            </a:r>
          </a:p>
          <a:p>
            <a:pPr lvl="0"/>
            <a:endParaRPr lang="nl-NL"/>
          </a:p>
        </p:txBody>
      </p:sp>
      <p:sp>
        <p:nvSpPr>
          <p:cNvPr id="4" name="Tijdelijke aanduiding voor datum 3"/>
          <p:cNvSpPr txBox="1">
            <a:spLocks noGrp="1"/>
          </p:cNvSpPr>
          <p:nvPr>
            <p:ph type="dt" sz="half" idx="7"/>
          </p:nvPr>
        </p:nvSpPr>
        <p:spPr/>
        <p:txBody>
          <a:bodyPr/>
          <a:lstStyle>
            <a:lvl1pPr>
              <a:defRPr/>
            </a:lvl1pPr>
          </a:lstStyle>
          <a:p>
            <a:pPr lvl="0"/>
            <a:fld id="{391A77FE-9228-4E24-9FB8-AE18F135AFD4}" type="datetime1">
              <a:rPr lang="nl-NL"/>
              <a:pPr lvl="0"/>
              <a:t>15-1-2024</a:t>
            </a:fld>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5DFE727F-30B3-4DE2-9E88-73E1470C6095}" type="slidenum">
              <a:t>‹nr.›</a:t>
            </a:fld>
            <a:endParaRPr lang="nl-NL"/>
          </a:p>
        </p:txBody>
      </p:sp>
      <p:pic>
        <p:nvPicPr>
          <p:cNvPr id="7" name="Afbeelding 7"/>
          <p:cNvPicPr>
            <a:picLocks noChangeAspect="1"/>
          </p:cNvPicPr>
          <p:nvPr/>
        </p:nvPicPr>
        <p:blipFill>
          <a:blip r:embed="rId2"/>
          <a:stretch>
            <a:fillRect/>
          </a:stretch>
        </p:blipFill>
        <p:spPr>
          <a:xfrm>
            <a:off x="838203" y="1760887"/>
            <a:ext cx="10515600" cy="50511"/>
          </a:xfrm>
          <a:prstGeom prst="rect">
            <a:avLst/>
          </a:prstGeom>
          <a:noFill/>
          <a:ln cap="flat">
            <a:noFill/>
          </a:ln>
        </p:spPr>
      </p:pic>
      <p:sp>
        <p:nvSpPr>
          <p:cNvPr id="8" name="Tijdelijke aanduiding voor inhoud 2"/>
          <p:cNvSpPr txBox="1">
            <a:spLocks noGrp="1"/>
          </p:cNvSpPr>
          <p:nvPr>
            <p:ph idx="4294967295"/>
          </p:nvPr>
        </p:nvSpPr>
        <p:spPr>
          <a:xfrm>
            <a:off x="8561691" y="2165628"/>
            <a:ext cx="2743200" cy="3256608"/>
          </a:xfrm>
          <a:solidFill>
            <a:srgbClr val="EE7402"/>
          </a:solidFill>
        </p:spPr>
        <p:txBody>
          <a:bodyPr lIns="215999" rIns="215999" anchor="ctr" anchorCtr="1"/>
          <a:lstStyle>
            <a:lvl1pPr marL="0" indent="0">
              <a:lnSpc>
                <a:spcPct val="120000"/>
              </a:lnSpc>
              <a:buNone/>
              <a:defRPr>
                <a:solidFill>
                  <a:srgbClr val="FFFFFF"/>
                </a:solidFill>
                <a:latin typeface="Poppins Regular" pitchFamily="2"/>
                <a:cs typeface="Poppins Regular" pitchFamily="2"/>
              </a:defRPr>
            </a:lvl1pPr>
          </a:lstStyle>
          <a:p>
            <a:pPr lvl="0"/>
            <a:r>
              <a:rPr lang="nl-NL"/>
              <a:t>Klik om de tekst te bewerken</a:t>
            </a:r>
          </a:p>
        </p:txBody>
      </p:sp>
      <p:pic>
        <p:nvPicPr>
          <p:cNvPr id="9" name="Afbeelding 9"/>
          <p:cNvPicPr>
            <a:picLocks noChangeAspect="1"/>
          </p:cNvPicPr>
          <p:nvPr/>
        </p:nvPicPr>
        <p:blipFill>
          <a:blip r:embed="rId3"/>
          <a:stretch>
            <a:fillRect/>
          </a:stretch>
        </p:blipFill>
        <p:spPr>
          <a:xfrm>
            <a:off x="5485083" y="5837602"/>
            <a:ext cx="1221830" cy="772841"/>
          </a:xfrm>
          <a:prstGeom prst="rect">
            <a:avLst/>
          </a:prstGeom>
          <a:noFill/>
          <a:ln cap="flat">
            <a:noFill/>
          </a:ln>
        </p:spPr>
      </p:pic>
    </p:spTree>
    <p:extLst>
      <p:ext uri="{BB962C8B-B14F-4D97-AF65-F5344CB8AC3E}">
        <p14:creationId xmlns:p14="http://schemas.microsoft.com/office/powerpoint/2010/main" val="117075608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kstdia Bullets Met streamer">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lvl1pPr>
              <a:defRPr>
                <a:solidFill>
                  <a:srgbClr val="474642"/>
                </a:solidFill>
                <a:latin typeface="Poppins ExtraBold" pitchFamily="2"/>
                <a:cs typeface="Poppins ExtraBold" pitchFamily="2"/>
              </a:defRPr>
            </a:lvl1pPr>
          </a:lstStyle>
          <a:p>
            <a:pPr lvl="0"/>
            <a:r>
              <a:rPr lang="nl-NL"/>
              <a:t>Klik om de titel te bewerken</a:t>
            </a:r>
          </a:p>
        </p:txBody>
      </p:sp>
      <p:sp>
        <p:nvSpPr>
          <p:cNvPr id="3" name="Tijdelijke aanduiding voor inhoud 2"/>
          <p:cNvSpPr txBox="1">
            <a:spLocks noGrp="1"/>
          </p:cNvSpPr>
          <p:nvPr>
            <p:ph idx="4294967295"/>
          </p:nvPr>
        </p:nvSpPr>
        <p:spPr>
          <a:xfrm>
            <a:off x="838203" y="2165628"/>
            <a:ext cx="5818418" cy="3256608"/>
          </a:xfrm>
        </p:spPr>
        <p:txBody>
          <a:bodyPr/>
          <a:lstStyle>
            <a:lvl1pPr marL="342900" indent="-342900">
              <a:defRPr>
                <a:latin typeface="Poppins Regular" pitchFamily="2"/>
                <a:cs typeface="Poppins Regular" pitchFamily="2"/>
              </a:defRPr>
            </a:lvl1pPr>
            <a:lvl2pPr marL="342900" lvl="0" indent="-342900">
              <a:spcBef>
                <a:spcPts val="1000"/>
              </a:spcBef>
              <a:defRPr sz="2800">
                <a:latin typeface="Poppins Regular" pitchFamily="2"/>
                <a:cs typeface="Poppins Regular" pitchFamily="2"/>
              </a:defRPr>
            </a:lvl2pPr>
          </a:lstStyle>
          <a:p>
            <a:pPr lvl="0"/>
            <a:r>
              <a:rPr lang="nl-NL"/>
              <a:t>Klik om de tekst te bewerken</a:t>
            </a:r>
          </a:p>
          <a:p>
            <a:pPr lvl="0"/>
            <a:endParaRPr lang="nl-NL"/>
          </a:p>
        </p:txBody>
      </p:sp>
      <p:sp>
        <p:nvSpPr>
          <p:cNvPr id="4" name="Tijdelijke aanduiding voor datum 3"/>
          <p:cNvSpPr txBox="1">
            <a:spLocks noGrp="1"/>
          </p:cNvSpPr>
          <p:nvPr>
            <p:ph type="dt" sz="half" idx="7"/>
          </p:nvPr>
        </p:nvSpPr>
        <p:spPr/>
        <p:txBody>
          <a:bodyPr/>
          <a:lstStyle>
            <a:lvl1pPr>
              <a:defRPr/>
            </a:lvl1pPr>
          </a:lstStyle>
          <a:p>
            <a:pPr lvl="0"/>
            <a:fld id="{C949A1EC-E031-4BC1-9FF6-94F6279D45FD}" type="datetime1">
              <a:rPr lang="nl-NL"/>
              <a:pPr lvl="0"/>
              <a:t>15-1-2024</a:t>
            </a:fld>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CE188F67-AC63-4F9F-A320-5701643583CC}" type="slidenum">
              <a:t>‹nr.›</a:t>
            </a:fld>
            <a:endParaRPr lang="nl-NL"/>
          </a:p>
        </p:txBody>
      </p:sp>
      <p:pic>
        <p:nvPicPr>
          <p:cNvPr id="7" name="Afbeelding 8"/>
          <p:cNvPicPr>
            <a:picLocks noChangeAspect="1"/>
          </p:cNvPicPr>
          <p:nvPr/>
        </p:nvPicPr>
        <p:blipFill>
          <a:blip r:embed="rId2"/>
          <a:stretch>
            <a:fillRect/>
          </a:stretch>
        </p:blipFill>
        <p:spPr>
          <a:xfrm>
            <a:off x="6992873" y="2808533"/>
            <a:ext cx="50292" cy="1780272"/>
          </a:xfrm>
          <a:prstGeom prst="rect">
            <a:avLst/>
          </a:prstGeom>
          <a:noFill/>
          <a:ln cap="flat">
            <a:noFill/>
          </a:ln>
        </p:spPr>
      </p:pic>
      <p:sp>
        <p:nvSpPr>
          <p:cNvPr id="8" name="Tijdelijke aanduiding voor tekst 13"/>
          <p:cNvSpPr txBox="1">
            <a:spLocks noGrp="1"/>
          </p:cNvSpPr>
          <p:nvPr>
            <p:ph type="body" idx="4294967295"/>
          </p:nvPr>
        </p:nvSpPr>
        <p:spPr>
          <a:xfrm>
            <a:off x="7288216" y="2552703"/>
            <a:ext cx="4065586" cy="2224085"/>
          </a:xfrm>
        </p:spPr>
        <p:txBody>
          <a:bodyPr anchor="ctr"/>
          <a:lstStyle>
            <a:lvl1pPr marL="0" indent="0">
              <a:buNone/>
              <a:defRPr>
                <a:solidFill>
                  <a:srgbClr val="EE7402"/>
                </a:solidFill>
              </a:defRPr>
            </a:lvl1pPr>
          </a:lstStyle>
          <a:p>
            <a:pPr lvl="0"/>
            <a:r>
              <a:rPr lang="nl-NL"/>
              <a:t>‘Dit is een voorbeeld van een streamer’</a:t>
            </a:r>
          </a:p>
        </p:txBody>
      </p:sp>
      <p:pic>
        <p:nvPicPr>
          <p:cNvPr id="9" name="Afbeelding 9"/>
          <p:cNvPicPr>
            <a:picLocks noChangeAspect="1"/>
          </p:cNvPicPr>
          <p:nvPr/>
        </p:nvPicPr>
        <p:blipFill>
          <a:blip r:embed="rId3"/>
          <a:stretch>
            <a:fillRect/>
          </a:stretch>
        </p:blipFill>
        <p:spPr>
          <a:xfrm>
            <a:off x="5485083" y="5844927"/>
            <a:ext cx="1221830" cy="772841"/>
          </a:xfrm>
          <a:prstGeom prst="rect">
            <a:avLst/>
          </a:prstGeom>
          <a:noFill/>
          <a:ln cap="flat">
            <a:noFill/>
          </a:ln>
        </p:spPr>
      </p:pic>
    </p:spTree>
    <p:extLst>
      <p:ext uri="{BB962C8B-B14F-4D97-AF65-F5344CB8AC3E}">
        <p14:creationId xmlns:p14="http://schemas.microsoft.com/office/powerpoint/2010/main" val="2526886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ekstdia Bullets Zonder streamer Wit">
    <p:spTree>
      <p:nvGrpSpPr>
        <p:cNvPr id="1" name=""/>
        <p:cNvGrpSpPr/>
        <p:nvPr/>
      </p:nvGrpSpPr>
      <p:grpSpPr>
        <a:xfrm>
          <a:off x="0" y="0"/>
          <a:ext cx="0" cy="0"/>
          <a:chOff x="0" y="0"/>
          <a:chExt cx="0" cy="0"/>
        </a:xfrm>
      </p:grpSpPr>
      <p:sp>
        <p:nvSpPr>
          <p:cNvPr id="2" name="Titel 1"/>
          <p:cNvSpPr txBox="1">
            <a:spLocks noGrp="1"/>
          </p:cNvSpPr>
          <p:nvPr>
            <p:ph type="title"/>
          </p:nvPr>
        </p:nvSpPr>
        <p:spPr>
          <a:xfrm>
            <a:off x="4702631" y="365129"/>
            <a:ext cx="6651171" cy="1325559"/>
          </a:xfrm>
        </p:spPr>
        <p:txBody>
          <a:bodyPr/>
          <a:lstStyle>
            <a:lvl1pPr>
              <a:defRPr>
                <a:solidFill>
                  <a:srgbClr val="474642"/>
                </a:solidFill>
                <a:latin typeface="Poppins ExtraBold" pitchFamily="2"/>
                <a:cs typeface="Poppins ExtraBold" pitchFamily="2"/>
              </a:defRPr>
            </a:lvl1pPr>
          </a:lstStyle>
          <a:p>
            <a:pPr lvl="0"/>
            <a:r>
              <a:rPr lang="nl-NL"/>
              <a:t>Klik om de titel te bewerken</a:t>
            </a:r>
          </a:p>
        </p:txBody>
      </p:sp>
      <p:sp>
        <p:nvSpPr>
          <p:cNvPr id="3" name="Tijdelijke aanduiding voor inhoud 2"/>
          <p:cNvSpPr txBox="1">
            <a:spLocks noGrp="1"/>
          </p:cNvSpPr>
          <p:nvPr>
            <p:ph idx="4294967295"/>
          </p:nvPr>
        </p:nvSpPr>
        <p:spPr>
          <a:xfrm>
            <a:off x="4702631" y="2165628"/>
            <a:ext cx="6651171" cy="3256608"/>
          </a:xfrm>
        </p:spPr>
        <p:txBody>
          <a:bodyPr/>
          <a:lstStyle>
            <a:lvl1pPr marL="342900" indent="-342900">
              <a:defRPr>
                <a:latin typeface="Poppins Regular" pitchFamily="2"/>
                <a:cs typeface="Poppins Regular" pitchFamily="2"/>
              </a:defRPr>
            </a:lvl1pPr>
            <a:lvl2pPr marL="342900" lvl="0" indent="-342900">
              <a:spcBef>
                <a:spcPts val="1000"/>
              </a:spcBef>
              <a:defRPr sz="2800">
                <a:latin typeface="Poppins Regular" pitchFamily="2"/>
                <a:cs typeface="Poppins Regular" pitchFamily="2"/>
              </a:defRPr>
            </a:lvl2pPr>
          </a:lstStyle>
          <a:p>
            <a:pPr lvl="0"/>
            <a:r>
              <a:rPr lang="nl-NL"/>
              <a:t>Klik om de tekst te bewerken</a:t>
            </a:r>
          </a:p>
          <a:p>
            <a:pPr lvl="0"/>
            <a:endParaRPr lang="nl-NL"/>
          </a:p>
        </p:txBody>
      </p:sp>
      <p:sp>
        <p:nvSpPr>
          <p:cNvPr id="4" name="Tijdelijke aanduiding voor datum 3"/>
          <p:cNvSpPr txBox="1">
            <a:spLocks noGrp="1"/>
          </p:cNvSpPr>
          <p:nvPr>
            <p:ph type="dt" sz="half" idx="7"/>
          </p:nvPr>
        </p:nvSpPr>
        <p:spPr/>
        <p:txBody>
          <a:bodyPr/>
          <a:lstStyle>
            <a:lvl1pPr>
              <a:defRPr/>
            </a:lvl1pPr>
          </a:lstStyle>
          <a:p>
            <a:pPr lvl="0"/>
            <a:fld id="{CEA08473-26F2-4DDB-B5F6-D541DE2A198C}" type="datetime1">
              <a:rPr lang="nl-NL"/>
              <a:pPr lvl="0"/>
              <a:t>15-1-2024</a:t>
            </a:fld>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A3B80A94-C54C-4DDF-ABA5-BD6854D51571}" type="slidenum">
              <a:t>‹nr.›</a:t>
            </a:fld>
            <a:endParaRPr lang="nl-NL"/>
          </a:p>
        </p:txBody>
      </p:sp>
      <p:pic>
        <p:nvPicPr>
          <p:cNvPr id="7" name="Afbeelding 9"/>
          <p:cNvPicPr>
            <a:picLocks noChangeAspect="1"/>
          </p:cNvPicPr>
          <p:nvPr/>
        </p:nvPicPr>
        <p:blipFill>
          <a:blip r:embed="rId2"/>
          <a:stretch>
            <a:fillRect/>
          </a:stretch>
        </p:blipFill>
        <p:spPr>
          <a:xfrm>
            <a:off x="5485083" y="5849206"/>
            <a:ext cx="1221830" cy="772841"/>
          </a:xfrm>
          <a:prstGeom prst="rect">
            <a:avLst/>
          </a:prstGeom>
          <a:noFill/>
          <a:ln cap="flat">
            <a:noFill/>
          </a:ln>
        </p:spPr>
      </p:pic>
      <p:pic>
        <p:nvPicPr>
          <p:cNvPr id="8" name="Afbeelding 10"/>
          <p:cNvPicPr>
            <a:picLocks noChangeAspect="1"/>
          </p:cNvPicPr>
          <p:nvPr/>
        </p:nvPicPr>
        <p:blipFill>
          <a:blip r:embed="rId3"/>
          <a:stretch>
            <a:fillRect/>
          </a:stretch>
        </p:blipFill>
        <p:spPr>
          <a:xfrm>
            <a:off x="4702631" y="1760887"/>
            <a:ext cx="6624672" cy="50511"/>
          </a:xfrm>
          <a:prstGeom prst="rect">
            <a:avLst/>
          </a:prstGeom>
          <a:noFill/>
          <a:ln cap="flat">
            <a:noFill/>
          </a:ln>
        </p:spPr>
      </p:pic>
      <p:sp>
        <p:nvSpPr>
          <p:cNvPr id="9" name="Tijdelijke aanduiding voor afbeelding 2"/>
          <p:cNvSpPr txBox="1">
            <a:spLocks noGrp="1"/>
          </p:cNvSpPr>
          <p:nvPr>
            <p:ph type="pic" idx="4294967295"/>
          </p:nvPr>
        </p:nvSpPr>
        <p:spPr>
          <a:xfrm>
            <a:off x="247646" y="234945"/>
            <a:ext cx="3971650" cy="6337304"/>
          </a:xfrm>
        </p:spPr>
        <p:txBody>
          <a:bodyPr/>
          <a:lstStyle>
            <a:lvl1pPr>
              <a:defRPr/>
            </a:lvl1pPr>
          </a:lstStyle>
          <a:p>
            <a:pPr lvl="0"/>
            <a:endParaRPr lang="nl-NL"/>
          </a:p>
        </p:txBody>
      </p:sp>
      <p:sp>
        <p:nvSpPr>
          <p:cNvPr id="10" name="Rechthoek 11"/>
          <p:cNvSpPr/>
          <p:nvPr/>
        </p:nvSpPr>
        <p:spPr>
          <a:xfrm>
            <a:off x="11944350" y="0"/>
            <a:ext cx="247646" cy="6858000"/>
          </a:xfrm>
          <a:prstGeom prst="rect">
            <a:avLst/>
          </a:prstGeom>
          <a:solidFill>
            <a:srgbClr val="EE740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spTree>
    <p:extLst>
      <p:ext uri="{BB962C8B-B14F-4D97-AF65-F5344CB8AC3E}">
        <p14:creationId xmlns:p14="http://schemas.microsoft.com/office/powerpoint/2010/main" val="12527984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Iconen &amp; Foto's">
    <p:spTree>
      <p:nvGrpSpPr>
        <p:cNvPr id="1" name=""/>
        <p:cNvGrpSpPr/>
        <p:nvPr/>
      </p:nvGrpSpPr>
      <p:grpSpPr>
        <a:xfrm>
          <a:off x="0" y="0"/>
          <a:ext cx="0" cy="0"/>
          <a:chOff x="0" y="0"/>
          <a:chExt cx="0" cy="0"/>
        </a:xfrm>
      </p:grpSpPr>
      <p:sp>
        <p:nvSpPr>
          <p:cNvPr id="2" name="Rechthoek 6"/>
          <p:cNvSpPr/>
          <p:nvPr/>
        </p:nvSpPr>
        <p:spPr>
          <a:xfrm>
            <a:off x="156755" y="136529"/>
            <a:ext cx="11900266" cy="6584951"/>
          </a:xfrm>
          <a:prstGeom prst="rect">
            <a:avLst/>
          </a:prstGeom>
          <a:solidFill>
            <a:srgbClr val="BAD9D4"/>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sp>
        <p:nvSpPr>
          <p:cNvPr id="3" name="Titel 1"/>
          <p:cNvSpPr txBox="1">
            <a:spLocks noGrp="1"/>
          </p:cNvSpPr>
          <p:nvPr>
            <p:ph type="title"/>
          </p:nvPr>
        </p:nvSpPr>
        <p:spPr/>
        <p:txBody>
          <a:bodyPr/>
          <a:lstStyle>
            <a:lvl1pPr>
              <a:defRPr>
                <a:solidFill>
                  <a:srgbClr val="474642"/>
                </a:solidFill>
                <a:latin typeface="Poppins ExtraBold" pitchFamily="2"/>
                <a:cs typeface="Poppins ExtraBold" pitchFamily="2"/>
              </a:defRPr>
            </a:lvl1pPr>
          </a:lstStyle>
          <a:p>
            <a:pPr lvl="0"/>
            <a:r>
              <a:rPr lang="nl-NL"/>
              <a:t>Klik om de titel te bewerken</a:t>
            </a:r>
          </a:p>
        </p:txBody>
      </p:sp>
      <p:sp>
        <p:nvSpPr>
          <p:cNvPr id="4" name="Tijdelijke aanduiding voor datum 3"/>
          <p:cNvSpPr txBox="1">
            <a:spLocks noGrp="1"/>
          </p:cNvSpPr>
          <p:nvPr>
            <p:ph type="dt" sz="half" idx="7"/>
          </p:nvPr>
        </p:nvSpPr>
        <p:spPr/>
        <p:txBody>
          <a:bodyPr/>
          <a:lstStyle>
            <a:lvl1pPr>
              <a:defRPr/>
            </a:lvl1pPr>
          </a:lstStyle>
          <a:p>
            <a:pPr lvl="0"/>
            <a:fld id="{35A6D67F-ADDF-4B87-8996-D06BAF25A030}" type="datetime1">
              <a:rPr lang="nl-NL"/>
              <a:pPr lvl="0"/>
              <a:t>15-1-2024</a:t>
            </a:fld>
            <a:endParaRPr lang="nl-NL"/>
          </a:p>
        </p:txBody>
      </p:sp>
      <p:sp>
        <p:nvSpPr>
          <p:cNvPr id="5" name="Tijdelijke aanduiding voor voettekst 4"/>
          <p:cNvSpPr txBox="1">
            <a:spLocks noGrp="1"/>
          </p:cNvSpPr>
          <p:nvPr>
            <p:ph type="ftr" sz="quarter" idx="9"/>
          </p:nvPr>
        </p:nvSpPr>
        <p:spPr/>
        <p:txBody>
          <a:bodyPr/>
          <a:lstStyle>
            <a:lvl1pPr>
              <a:defRPr/>
            </a:lvl1pPr>
          </a:lstStyle>
          <a:p>
            <a:pPr lvl="0"/>
            <a:endParaRPr lang="nl-NL"/>
          </a:p>
        </p:txBody>
      </p:sp>
      <p:sp>
        <p:nvSpPr>
          <p:cNvPr id="6" name="Tijdelijke aanduiding voor dianummer 5"/>
          <p:cNvSpPr txBox="1">
            <a:spLocks noGrp="1"/>
          </p:cNvSpPr>
          <p:nvPr>
            <p:ph type="sldNum" sz="quarter" idx="8"/>
          </p:nvPr>
        </p:nvSpPr>
        <p:spPr/>
        <p:txBody>
          <a:bodyPr/>
          <a:lstStyle>
            <a:lvl1pPr>
              <a:defRPr/>
            </a:lvl1pPr>
          </a:lstStyle>
          <a:p>
            <a:pPr lvl="0"/>
            <a:fld id="{86310842-7B7E-4410-8DD9-CFCD9F6B11AF}" type="slidenum">
              <a:t>‹nr.›</a:t>
            </a:fld>
            <a:endParaRPr lang="nl-NL"/>
          </a:p>
        </p:txBody>
      </p:sp>
      <p:sp>
        <p:nvSpPr>
          <p:cNvPr id="7" name="Tijdelijke aanduiding voor afbeelding 10"/>
          <p:cNvSpPr txBox="1">
            <a:spLocks noGrp="1"/>
          </p:cNvSpPr>
          <p:nvPr>
            <p:ph type="pic" idx="4294967295"/>
          </p:nvPr>
        </p:nvSpPr>
        <p:spPr>
          <a:xfrm>
            <a:off x="157167" y="1722436"/>
            <a:ext cx="11877671" cy="4999033"/>
          </a:xfrm>
        </p:spPr>
        <p:txBody>
          <a:bodyPr/>
          <a:lstStyle>
            <a:lvl1pPr>
              <a:defRPr/>
            </a:lvl1pPr>
          </a:lstStyle>
          <a:p>
            <a:pPr lvl="0"/>
            <a:endParaRPr lang="nl-NL"/>
          </a:p>
        </p:txBody>
      </p:sp>
      <p:pic>
        <p:nvPicPr>
          <p:cNvPr id="8" name="Afbeelding 14"/>
          <p:cNvPicPr>
            <a:picLocks noChangeAspect="1"/>
          </p:cNvPicPr>
          <p:nvPr/>
        </p:nvPicPr>
        <p:blipFill>
          <a:blip r:embed="rId2"/>
          <a:stretch>
            <a:fillRect/>
          </a:stretch>
        </p:blipFill>
        <p:spPr>
          <a:xfrm>
            <a:off x="860605" y="1484811"/>
            <a:ext cx="9785625" cy="80869"/>
          </a:xfrm>
          <a:prstGeom prst="rect">
            <a:avLst/>
          </a:prstGeom>
          <a:noFill/>
          <a:ln cap="flat">
            <a:noFill/>
          </a:ln>
        </p:spPr>
      </p:pic>
    </p:spTree>
    <p:extLst>
      <p:ext uri="{BB962C8B-B14F-4D97-AF65-F5344CB8AC3E}">
        <p14:creationId xmlns:p14="http://schemas.microsoft.com/office/powerpoint/2010/main" val="13533525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todia Beeldvullend">
    <p:spTree>
      <p:nvGrpSpPr>
        <p:cNvPr id="1" name=""/>
        <p:cNvGrpSpPr/>
        <p:nvPr/>
      </p:nvGrpSpPr>
      <p:grpSpPr>
        <a:xfrm>
          <a:off x="0" y="0"/>
          <a:ext cx="0" cy="0"/>
          <a:chOff x="0" y="0"/>
          <a:chExt cx="0" cy="0"/>
        </a:xfrm>
      </p:grpSpPr>
      <p:sp>
        <p:nvSpPr>
          <p:cNvPr id="2" name="Tijdelijke aanduiding voor afbeelding 7"/>
          <p:cNvSpPr txBox="1">
            <a:spLocks noGrp="1"/>
          </p:cNvSpPr>
          <p:nvPr>
            <p:ph type="pic" idx="4294967295"/>
          </p:nvPr>
        </p:nvSpPr>
        <p:spPr>
          <a:xfrm>
            <a:off x="133346" y="136519"/>
            <a:ext cx="11925303" cy="6584996"/>
          </a:xfrm>
        </p:spPr>
        <p:txBody>
          <a:bodyPr/>
          <a:lstStyle>
            <a:lvl1pPr>
              <a:defRPr/>
            </a:lvl1pPr>
          </a:lstStyle>
          <a:p>
            <a:pPr lvl="0"/>
            <a:endParaRPr lang="nl-NL"/>
          </a:p>
        </p:txBody>
      </p:sp>
      <p:sp>
        <p:nvSpPr>
          <p:cNvPr id="3" name="Tijdelijke aanduiding voor datum 3"/>
          <p:cNvSpPr txBox="1">
            <a:spLocks noGrp="1"/>
          </p:cNvSpPr>
          <p:nvPr>
            <p:ph type="dt" sz="half" idx="7"/>
          </p:nvPr>
        </p:nvSpPr>
        <p:spPr/>
        <p:txBody>
          <a:bodyPr/>
          <a:lstStyle>
            <a:lvl1pPr>
              <a:defRPr/>
            </a:lvl1pPr>
          </a:lstStyle>
          <a:p>
            <a:pPr lvl="0"/>
            <a:fld id="{15719179-66DB-4549-8BF4-FBAD5F5297A3}" type="datetime1">
              <a:rPr lang="nl-NL"/>
              <a:pPr lvl="0"/>
              <a:t>15-1-2024</a:t>
            </a:fld>
            <a:endParaRPr lang="nl-NL"/>
          </a:p>
        </p:txBody>
      </p:sp>
      <p:sp>
        <p:nvSpPr>
          <p:cNvPr id="4" name="Tijdelijke aanduiding voor voettekst 4"/>
          <p:cNvSpPr txBox="1">
            <a:spLocks noGrp="1"/>
          </p:cNvSpPr>
          <p:nvPr>
            <p:ph type="ftr" sz="quarter" idx="9"/>
          </p:nvPr>
        </p:nvSpPr>
        <p:spPr/>
        <p:txBody>
          <a:bodyPr/>
          <a:lstStyle>
            <a:lvl1pPr>
              <a:defRPr/>
            </a:lvl1pPr>
          </a:lstStyle>
          <a:p>
            <a:pPr lvl="0"/>
            <a:endParaRPr lang="nl-NL"/>
          </a:p>
        </p:txBody>
      </p:sp>
      <p:sp>
        <p:nvSpPr>
          <p:cNvPr id="5" name="Tijdelijke aanduiding voor dianummer 5"/>
          <p:cNvSpPr txBox="1">
            <a:spLocks noGrp="1"/>
          </p:cNvSpPr>
          <p:nvPr>
            <p:ph type="sldNum" sz="quarter" idx="8"/>
          </p:nvPr>
        </p:nvSpPr>
        <p:spPr/>
        <p:txBody>
          <a:bodyPr/>
          <a:lstStyle>
            <a:lvl1pPr>
              <a:defRPr/>
            </a:lvl1pPr>
          </a:lstStyle>
          <a:p>
            <a:pPr lvl="0"/>
            <a:fld id="{5448BDED-B45B-4723-B8B1-6CF57439DCB3}" type="slidenum">
              <a:t>‹nr.›</a:t>
            </a:fld>
            <a:endParaRPr lang="nl-NL"/>
          </a:p>
        </p:txBody>
      </p:sp>
      <p:sp>
        <p:nvSpPr>
          <p:cNvPr id="6" name="Rechthoek 12"/>
          <p:cNvSpPr/>
          <p:nvPr/>
        </p:nvSpPr>
        <p:spPr>
          <a:xfrm>
            <a:off x="5183550" y="5677381"/>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pic>
        <p:nvPicPr>
          <p:cNvPr id="7" name="Afbeelding 13"/>
          <p:cNvPicPr>
            <a:picLocks noChangeAspect="1"/>
          </p:cNvPicPr>
          <p:nvPr/>
        </p:nvPicPr>
        <p:blipFill>
          <a:blip r:embed="rId2"/>
          <a:stretch>
            <a:fillRect/>
          </a:stretch>
        </p:blipFill>
        <p:spPr>
          <a:xfrm>
            <a:off x="5485083" y="5855076"/>
            <a:ext cx="1221830" cy="772841"/>
          </a:xfrm>
          <a:prstGeom prst="rect">
            <a:avLst/>
          </a:prstGeom>
          <a:noFill/>
          <a:ln cap="flat">
            <a:noFill/>
          </a:ln>
        </p:spPr>
      </p:pic>
    </p:spTree>
    <p:extLst>
      <p:ext uri="{BB962C8B-B14F-4D97-AF65-F5344CB8AC3E}">
        <p14:creationId xmlns:p14="http://schemas.microsoft.com/office/powerpoint/2010/main" val="239626062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otodia Staand Ondertitel">
    <p:spTree>
      <p:nvGrpSpPr>
        <p:cNvPr id="1" name=""/>
        <p:cNvGrpSpPr/>
        <p:nvPr/>
      </p:nvGrpSpPr>
      <p:grpSpPr>
        <a:xfrm>
          <a:off x="0" y="0"/>
          <a:ext cx="0" cy="0"/>
          <a:chOff x="0" y="0"/>
          <a:chExt cx="0" cy="0"/>
        </a:xfrm>
      </p:grpSpPr>
      <p:sp>
        <p:nvSpPr>
          <p:cNvPr id="2" name="Tijdelijke aanduiding voor tekst 13"/>
          <p:cNvSpPr txBox="1">
            <a:spLocks noGrp="1"/>
          </p:cNvSpPr>
          <p:nvPr>
            <p:ph type="body" idx="4294967295"/>
          </p:nvPr>
        </p:nvSpPr>
        <p:spPr>
          <a:xfrm>
            <a:off x="6549188" y="1739088"/>
            <a:ext cx="4531894" cy="998543"/>
          </a:xfrm>
        </p:spPr>
        <p:txBody>
          <a:bodyPr anchorCtr="1">
            <a:noAutofit/>
          </a:bodyPr>
          <a:lstStyle>
            <a:lvl1pPr marL="0" indent="0" algn="ctr">
              <a:buNone/>
              <a:defRPr sz="4400">
                <a:solidFill>
                  <a:srgbClr val="474642"/>
                </a:solidFill>
                <a:latin typeface="Poppins ExtraBold" pitchFamily="2"/>
                <a:cs typeface="Poppins ExtraBold" pitchFamily="2"/>
              </a:defRPr>
            </a:lvl1pPr>
          </a:lstStyle>
          <a:p>
            <a:pPr lvl="0"/>
            <a:endParaRPr lang="nl-NL"/>
          </a:p>
        </p:txBody>
      </p:sp>
      <p:sp>
        <p:nvSpPr>
          <p:cNvPr id="3" name="Tijdelijke aanduiding voor tekst 13"/>
          <p:cNvSpPr txBox="1">
            <a:spLocks noGrp="1"/>
          </p:cNvSpPr>
          <p:nvPr>
            <p:ph type="body" idx="4294967295"/>
          </p:nvPr>
        </p:nvSpPr>
        <p:spPr>
          <a:xfrm>
            <a:off x="6409569" y="3186903"/>
            <a:ext cx="4944224" cy="2270875"/>
          </a:xfrm>
        </p:spPr>
        <p:txBody>
          <a:bodyPr anchorCtr="1">
            <a:noAutofit/>
          </a:bodyPr>
          <a:lstStyle>
            <a:lvl1pPr marL="0" indent="0" algn="ctr">
              <a:buNone/>
              <a:defRPr>
                <a:solidFill>
                  <a:srgbClr val="474642"/>
                </a:solidFill>
                <a:latin typeface="Poppins Regular" pitchFamily="2"/>
                <a:cs typeface="Poppins Regular" pitchFamily="2"/>
              </a:defRPr>
            </a:lvl1pPr>
          </a:lstStyle>
          <a:p>
            <a:pPr lvl="0"/>
            <a:endParaRPr lang="nl-NL"/>
          </a:p>
        </p:txBody>
      </p:sp>
      <p:pic>
        <p:nvPicPr>
          <p:cNvPr id="4" name="Afbeelding 9"/>
          <p:cNvPicPr>
            <a:picLocks noChangeAspect="1"/>
          </p:cNvPicPr>
          <p:nvPr/>
        </p:nvPicPr>
        <p:blipFill>
          <a:blip r:embed="rId2"/>
          <a:stretch>
            <a:fillRect/>
          </a:stretch>
        </p:blipFill>
        <p:spPr>
          <a:xfrm rot="16200004">
            <a:off x="8790022" y="2137442"/>
            <a:ext cx="50292" cy="1780272"/>
          </a:xfrm>
          <a:prstGeom prst="rect">
            <a:avLst/>
          </a:prstGeom>
          <a:noFill/>
          <a:ln cap="flat">
            <a:noFill/>
          </a:ln>
        </p:spPr>
      </p:pic>
      <p:sp>
        <p:nvSpPr>
          <p:cNvPr id="5" name="Tijdelijke aanduiding voor afbeelding 2"/>
          <p:cNvSpPr txBox="1">
            <a:spLocks noGrp="1"/>
          </p:cNvSpPr>
          <p:nvPr>
            <p:ph type="pic" idx="4294967295"/>
          </p:nvPr>
        </p:nvSpPr>
        <p:spPr>
          <a:xfrm>
            <a:off x="247646" y="234945"/>
            <a:ext cx="4680667" cy="6337304"/>
          </a:xfrm>
        </p:spPr>
        <p:txBody>
          <a:bodyPr/>
          <a:lstStyle>
            <a:lvl1pPr>
              <a:defRPr/>
            </a:lvl1pPr>
          </a:lstStyle>
          <a:p>
            <a:pPr lvl="0"/>
            <a:endParaRPr lang="nl-NL"/>
          </a:p>
        </p:txBody>
      </p:sp>
      <p:sp>
        <p:nvSpPr>
          <p:cNvPr id="6" name="Rechthoek 12"/>
          <p:cNvSpPr/>
          <p:nvPr/>
        </p:nvSpPr>
        <p:spPr>
          <a:xfrm>
            <a:off x="5183550" y="5677381"/>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pic>
        <p:nvPicPr>
          <p:cNvPr id="7" name="Afbeelding 15"/>
          <p:cNvPicPr>
            <a:picLocks noChangeAspect="1"/>
          </p:cNvPicPr>
          <p:nvPr/>
        </p:nvPicPr>
        <p:blipFill>
          <a:blip r:embed="rId3"/>
          <a:stretch>
            <a:fillRect/>
          </a:stretch>
        </p:blipFill>
        <p:spPr>
          <a:xfrm>
            <a:off x="5485083" y="5855076"/>
            <a:ext cx="1221830" cy="772841"/>
          </a:xfrm>
          <a:prstGeom prst="rect">
            <a:avLst/>
          </a:prstGeom>
          <a:noFill/>
          <a:ln cap="flat">
            <a:noFill/>
          </a:ln>
        </p:spPr>
      </p:pic>
    </p:spTree>
    <p:extLst>
      <p:ext uri="{BB962C8B-B14F-4D97-AF65-F5344CB8AC3E}">
        <p14:creationId xmlns:p14="http://schemas.microsoft.com/office/powerpoint/2010/main" val="562157460"/>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otodia Liggend Ondertitel">
    <p:spTree>
      <p:nvGrpSpPr>
        <p:cNvPr id="1" name=""/>
        <p:cNvGrpSpPr/>
        <p:nvPr/>
      </p:nvGrpSpPr>
      <p:grpSpPr>
        <a:xfrm>
          <a:off x="0" y="0"/>
          <a:ext cx="0" cy="0"/>
          <a:chOff x="0" y="0"/>
          <a:chExt cx="0" cy="0"/>
        </a:xfrm>
      </p:grpSpPr>
      <p:sp>
        <p:nvSpPr>
          <p:cNvPr id="2" name="Tijdelijke aanduiding voor datum 4"/>
          <p:cNvSpPr txBox="1">
            <a:spLocks noGrp="1"/>
          </p:cNvSpPr>
          <p:nvPr>
            <p:ph type="dt" sz="half" idx="7"/>
          </p:nvPr>
        </p:nvSpPr>
        <p:spPr/>
        <p:txBody>
          <a:bodyPr/>
          <a:lstStyle>
            <a:lvl1pPr>
              <a:defRPr/>
            </a:lvl1pPr>
          </a:lstStyle>
          <a:p>
            <a:pPr lvl="0"/>
            <a:fld id="{7E07AE43-D4F5-4C10-BE15-31E527188A32}" type="datetime1">
              <a:rPr lang="nl-NL"/>
              <a:pPr lvl="0"/>
              <a:t>15-1-2024</a:t>
            </a:fld>
            <a:endParaRPr lang="nl-NL"/>
          </a:p>
        </p:txBody>
      </p:sp>
      <p:sp>
        <p:nvSpPr>
          <p:cNvPr id="3" name="Tijdelijke aanduiding voor voettekst 5"/>
          <p:cNvSpPr txBox="1">
            <a:spLocks noGrp="1"/>
          </p:cNvSpPr>
          <p:nvPr>
            <p:ph type="ftr" sz="quarter" idx="9"/>
          </p:nvPr>
        </p:nvSpPr>
        <p:spPr/>
        <p:txBody>
          <a:bodyPr/>
          <a:lstStyle>
            <a:lvl1pPr>
              <a:defRPr/>
            </a:lvl1pPr>
          </a:lstStyle>
          <a:p>
            <a:pPr lvl="0"/>
            <a:endParaRPr lang="nl-NL"/>
          </a:p>
        </p:txBody>
      </p:sp>
      <p:sp>
        <p:nvSpPr>
          <p:cNvPr id="4" name="Tijdelijke aanduiding voor dianummer 6"/>
          <p:cNvSpPr txBox="1">
            <a:spLocks noGrp="1"/>
          </p:cNvSpPr>
          <p:nvPr>
            <p:ph type="sldNum" sz="quarter" idx="8"/>
          </p:nvPr>
        </p:nvSpPr>
        <p:spPr/>
        <p:txBody>
          <a:bodyPr/>
          <a:lstStyle>
            <a:lvl1pPr>
              <a:defRPr/>
            </a:lvl1pPr>
          </a:lstStyle>
          <a:p>
            <a:pPr lvl="0"/>
            <a:fld id="{12C480A6-4E2D-48FF-A028-1DDFD3AB8966}" type="slidenum">
              <a:t>‹nr.›</a:t>
            </a:fld>
            <a:endParaRPr lang="nl-NL"/>
          </a:p>
        </p:txBody>
      </p:sp>
      <p:sp>
        <p:nvSpPr>
          <p:cNvPr id="5" name="Tijdelijke aanduiding voor afbeelding 7"/>
          <p:cNvSpPr txBox="1">
            <a:spLocks noGrp="1"/>
          </p:cNvSpPr>
          <p:nvPr>
            <p:ph type="pic" idx="4294967295"/>
          </p:nvPr>
        </p:nvSpPr>
        <p:spPr>
          <a:xfrm>
            <a:off x="133346" y="134599"/>
            <a:ext cx="11925303" cy="5310853"/>
          </a:xfrm>
        </p:spPr>
        <p:txBody>
          <a:bodyPr/>
          <a:lstStyle>
            <a:lvl1pPr>
              <a:defRPr/>
            </a:lvl1pPr>
          </a:lstStyle>
          <a:p>
            <a:pPr lvl="0"/>
            <a:endParaRPr lang="nl-NL"/>
          </a:p>
        </p:txBody>
      </p:sp>
      <p:sp>
        <p:nvSpPr>
          <p:cNvPr id="6" name="Tijdelijke aanduiding voor tekst 13"/>
          <p:cNvSpPr txBox="1">
            <a:spLocks noGrp="1"/>
          </p:cNvSpPr>
          <p:nvPr>
            <p:ph type="body" idx="4294967295"/>
          </p:nvPr>
        </p:nvSpPr>
        <p:spPr>
          <a:xfrm>
            <a:off x="133346" y="5620926"/>
            <a:ext cx="5489527" cy="1100553"/>
          </a:xfrm>
        </p:spPr>
        <p:txBody>
          <a:bodyPr anchorCtr="1">
            <a:noAutofit/>
          </a:bodyPr>
          <a:lstStyle>
            <a:lvl1pPr marL="0" indent="0" algn="ctr">
              <a:buNone/>
              <a:defRPr sz="4400">
                <a:solidFill>
                  <a:srgbClr val="474642"/>
                </a:solidFill>
                <a:latin typeface="Poppins ExtraBold" pitchFamily="2"/>
                <a:cs typeface="Poppins ExtraBold" pitchFamily="2"/>
              </a:defRPr>
            </a:lvl1pPr>
          </a:lstStyle>
          <a:p>
            <a:pPr lvl="0"/>
            <a:endParaRPr lang="nl-NL"/>
          </a:p>
        </p:txBody>
      </p:sp>
      <p:sp>
        <p:nvSpPr>
          <p:cNvPr id="7" name="Tijdelijke aanduiding voor tekst 13"/>
          <p:cNvSpPr txBox="1">
            <a:spLocks noGrp="1"/>
          </p:cNvSpPr>
          <p:nvPr>
            <p:ph type="body" idx="4294967295"/>
          </p:nvPr>
        </p:nvSpPr>
        <p:spPr>
          <a:xfrm>
            <a:off x="5956502" y="5620926"/>
            <a:ext cx="6102147" cy="1100553"/>
          </a:xfrm>
        </p:spPr>
        <p:txBody>
          <a:bodyPr anchorCtr="1">
            <a:noAutofit/>
          </a:bodyPr>
          <a:lstStyle>
            <a:lvl1pPr marL="0" indent="0" algn="ctr">
              <a:buNone/>
              <a:defRPr>
                <a:solidFill>
                  <a:srgbClr val="474642"/>
                </a:solidFill>
                <a:latin typeface="Poppins Regular" pitchFamily="2"/>
                <a:cs typeface="Poppins Regular" pitchFamily="2"/>
              </a:defRPr>
            </a:lvl1pPr>
          </a:lstStyle>
          <a:p>
            <a:pPr lvl="0"/>
            <a:endParaRPr lang="nl-NL"/>
          </a:p>
        </p:txBody>
      </p:sp>
      <p:sp>
        <p:nvSpPr>
          <p:cNvPr id="8" name="Rechthoek 10"/>
          <p:cNvSpPr/>
          <p:nvPr/>
        </p:nvSpPr>
        <p:spPr>
          <a:xfrm>
            <a:off x="5183550" y="4264834"/>
            <a:ext cx="1778590" cy="118061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pic>
        <p:nvPicPr>
          <p:cNvPr id="9" name="Afbeelding 11"/>
          <p:cNvPicPr>
            <a:picLocks noChangeAspect="1"/>
          </p:cNvPicPr>
          <p:nvPr/>
        </p:nvPicPr>
        <p:blipFill>
          <a:blip r:embed="rId2"/>
          <a:stretch>
            <a:fillRect/>
          </a:stretch>
        </p:blipFill>
        <p:spPr>
          <a:xfrm>
            <a:off x="5485083" y="4490654"/>
            <a:ext cx="1221830" cy="772841"/>
          </a:xfrm>
          <a:prstGeom prst="rect">
            <a:avLst/>
          </a:prstGeom>
          <a:noFill/>
          <a:ln cap="flat">
            <a:noFill/>
          </a:ln>
        </p:spPr>
      </p:pic>
      <p:pic>
        <p:nvPicPr>
          <p:cNvPr id="10" name="Afbeelding 9"/>
          <p:cNvPicPr>
            <a:picLocks noChangeAspect="1"/>
          </p:cNvPicPr>
          <p:nvPr/>
        </p:nvPicPr>
        <p:blipFill>
          <a:blip r:embed="rId3"/>
          <a:stretch>
            <a:fillRect/>
          </a:stretch>
        </p:blipFill>
        <p:spPr>
          <a:xfrm rot="10799991">
            <a:off x="5929582" y="5873785"/>
            <a:ext cx="45720" cy="594835"/>
          </a:xfrm>
          <a:prstGeom prst="rect">
            <a:avLst/>
          </a:prstGeom>
          <a:noFill/>
          <a:ln cap="flat">
            <a:noFill/>
          </a:ln>
        </p:spPr>
      </p:pic>
    </p:spTree>
    <p:extLst>
      <p:ext uri="{BB962C8B-B14F-4D97-AF65-F5344CB8AC3E}">
        <p14:creationId xmlns:p14="http://schemas.microsoft.com/office/powerpoint/2010/main" val="1951296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ideodia Beeldvullend">
    <p:spTree>
      <p:nvGrpSpPr>
        <p:cNvPr id="1" name=""/>
        <p:cNvGrpSpPr/>
        <p:nvPr/>
      </p:nvGrpSpPr>
      <p:grpSpPr>
        <a:xfrm>
          <a:off x="0" y="0"/>
          <a:ext cx="0" cy="0"/>
          <a:chOff x="0" y="0"/>
          <a:chExt cx="0" cy="0"/>
        </a:xfrm>
      </p:grpSpPr>
      <p:sp>
        <p:nvSpPr>
          <p:cNvPr id="2" name="Tijdelijke aanduiding voor datum 3"/>
          <p:cNvSpPr txBox="1">
            <a:spLocks noGrp="1"/>
          </p:cNvSpPr>
          <p:nvPr>
            <p:ph type="dt" sz="half" idx="7"/>
          </p:nvPr>
        </p:nvSpPr>
        <p:spPr/>
        <p:txBody>
          <a:bodyPr/>
          <a:lstStyle>
            <a:lvl1pPr>
              <a:defRPr/>
            </a:lvl1pPr>
          </a:lstStyle>
          <a:p>
            <a:pPr lvl="0"/>
            <a:fld id="{E5B5BA7C-65A5-4162-98C5-A6A6740A032C}" type="datetime1">
              <a:rPr lang="nl-NL"/>
              <a:pPr lvl="0"/>
              <a:t>15-1-2024</a:t>
            </a:fld>
            <a:endParaRPr lang="nl-NL"/>
          </a:p>
        </p:txBody>
      </p:sp>
      <p:sp>
        <p:nvSpPr>
          <p:cNvPr id="3" name="Tijdelijke aanduiding voor voettekst 4"/>
          <p:cNvSpPr txBox="1">
            <a:spLocks noGrp="1"/>
          </p:cNvSpPr>
          <p:nvPr>
            <p:ph type="ftr" sz="quarter" idx="9"/>
          </p:nvPr>
        </p:nvSpPr>
        <p:spPr/>
        <p:txBody>
          <a:bodyPr/>
          <a:lstStyle>
            <a:lvl1pPr>
              <a:defRPr/>
            </a:lvl1pPr>
          </a:lstStyle>
          <a:p>
            <a:pPr lvl="0"/>
            <a:endParaRPr lang="nl-NL"/>
          </a:p>
        </p:txBody>
      </p:sp>
      <p:sp>
        <p:nvSpPr>
          <p:cNvPr id="4" name="Tijdelijke aanduiding voor dianummer 5"/>
          <p:cNvSpPr txBox="1">
            <a:spLocks noGrp="1"/>
          </p:cNvSpPr>
          <p:nvPr>
            <p:ph type="sldNum" sz="quarter" idx="8"/>
          </p:nvPr>
        </p:nvSpPr>
        <p:spPr/>
        <p:txBody>
          <a:bodyPr/>
          <a:lstStyle>
            <a:lvl1pPr>
              <a:defRPr/>
            </a:lvl1pPr>
          </a:lstStyle>
          <a:p>
            <a:pPr lvl="0"/>
            <a:fld id="{C243BE61-BA7F-4A26-8D3C-A919DC17643C}" type="slidenum">
              <a:t>‹nr.›</a:t>
            </a:fld>
            <a:endParaRPr lang="nl-NL"/>
          </a:p>
        </p:txBody>
      </p:sp>
      <p:sp>
        <p:nvSpPr>
          <p:cNvPr id="5" name="Rechthoek 12"/>
          <p:cNvSpPr/>
          <p:nvPr/>
        </p:nvSpPr>
        <p:spPr>
          <a:xfrm>
            <a:off x="4972050" y="0"/>
            <a:ext cx="2209803" cy="1466853"/>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Poppins Regular"/>
            </a:endParaRPr>
          </a:p>
        </p:txBody>
      </p:sp>
      <p:sp>
        <p:nvSpPr>
          <p:cNvPr id="6" name="Tijdelijke aanduiding voor media 2"/>
          <p:cNvSpPr txBox="1">
            <a:spLocks noGrp="1"/>
          </p:cNvSpPr>
          <p:nvPr>
            <p:ph idx="4294967295"/>
          </p:nvPr>
        </p:nvSpPr>
        <p:spPr>
          <a:xfrm>
            <a:off x="139702" y="122831"/>
            <a:ext cx="11918947" cy="6598648"/>
          </a:xfrm>
        </p:spPr>
        <p:txBody>
          <a:bodyPr/>
          <a:lstStyle>
            <a:lvl1pPr>
              <a:defRPr/>
            </a:lvl1pPr>
          </a:lstStyle>
          <a:p>
            <a:pPr lvl="0"/>
            <a:endParaRPr lang="nl-NL"/>
          </a:p>
        </p:txBody>
      </p:sp>
    </p:spTree>
    <p:extLst>
      <p:ext uri="{BB962C8B-B14F-4D97-AF65-F5344CB8AC3E}">
        <p14:creationId xmlns:p14="http://schemas.microsoft.com/office/powerpoint/2010/main" val="353212841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itel 1"/>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nl-NL"/>
              <a:t>Klik om de stijl te bewerken</a:t>
            </a:r>
          </a:p>
        </p:txBody>
      </p:sp>
      <p:sp>
        <p:nvSpPr>
          <p:cNvPr id="3" name="Tijdelijke aanduiding voor tekst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939393"/>
                </a:solidFill>
                <a:uFillTx/>
                <a:latin typeface="Poppins Regular"/>
              </a:defRPr>
            </a:lvl1pPr>
          </a:lstStyle>
          <a:p>
            <a:pPr lvl="0"/>
            <a:fld id="{1C48B3E2-E868-443F-B816-2B9347F0C6B1}" type="datetime1">
              <a:rPr lang="nl-NL"/>
              <a:pPr lvl="0"/>
              <a:t>15-1-2024</a:t>
            </a:fld>
            <a:endParaRPr lang="nl-NL"/>
          </a:p>
        </p:txBody>
      </p:sp>
      <p:sp>
        <p:nvSpPr>
          <p:cNvPr id="5" name="Tijdelijke aanduiding voor voettekst 4"/>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nl-NL" sz="1200" b="0" i="0" u="none" strike="noStrike" kern="1200" cap="none" spc="0" baseline="0">
                <a:solidFill>
                  <a:srgbClr val="939393"/>
                </a:solidFill>
                <a:uFillTx/>
                <a:latin typeface="Poppins Regular"/>
              </a:defRPr>
            </a:lvl1pPr>
          </a:lstStyle>
          <a:p>
            <a:pPr lvl="0"/>
            <a:endParaRPr lang="nl-NL"/>
          </a:p>
        </p:txBody>
      </p:sp>
      <p:sp>
        <p:nvSpPr>
          <p:cNvPr id="6" name="Tijdelijke aanduiding voor dianummer 5"/>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939393"/>
                </a:solidFill>
                <a:uFillTx/>
                <a:latin typeface="Poppins Regular"/>
              </a:defRPr>
            </a:lvl1pPr>
          </a:lstStyle>
          <a:p>
            <a:pPr lvl="0"/>
            <a:fld id="{6D0D0CF3-3D0A-409F-BE58-E6DBBACD0661}" type="slidenum">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424242"/>
          </a:solidFill>
          <a:uFillTx/>
          <a:latin typeface="Poppins ExtraBold"/>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424242"/>
          </a:solidFill>
          <a:uFillTx/>
          <a:latin typeface="Poppins Regular"/>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424242"/>
          </a:solidFill>
          <a:uFillTx/>
          <a:latin typeface="Poppins Regular"/>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424242"/>
          </a:solidFill>
          <a:uFillTx/>
          <a:latin typeface="Poppins Regular"/>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jdelijke aanduiding voor afbeelding 5"/>
          <p:cNvPicPr>
            <a:picLocks noGrp="1" noChangeAspect="1"/>
          </p:cNvPicPr>
          <p:nvPr>
            <p:ph type="pic" idx="4294967295"/>
          </p:nvPr>
        </p:nvPicPr>
        <p:blipFill rotWithShape="1">
          <a:blip r:embed="rId2" cstate="print">
            <a:extLst>
              <a:ext uri="{28A0092B-C50C-407E-A947-70E740481C1C}">
                <a14:useLocalDpi xmlns:a14="http://schemas.microsoft.com/office/drawing/2010/main" val="0"/>
              </a:ext>
            </a:extLst>
          </a:blip>
          <a:srcRect t="7079" b="10901"/>
          <a:stretch/>
        </p:blipFill>
        <p:spPr>
          <a:xfrm>
            <a:off x="133349" y="127887"/>
            <a:ext cx="11927760" cy="6590413"/>
          </a:xfrm>
        </p:spPr>
      </p:pic>
      <p:sp>
        <p:nvSpPr>
          <p:cNvPr id="3" name="Tijdelijke aanduiding voor tekst 2"/>
          <p:cNvSpPr txBox="1">
            <a:spLocks noGrp="1"/>
          </p:cNvSpPr>
          <p:nvPr>
            <p:ph type="body" idx="4294967295"/>
          </p:nvPr>
        </p:nvSpPr>
        <p:spPr>
          <a:xfrm>
            <a:off x="975372" y="2584039"/>
            <a:ext cx="3887050" cy="998543"/>
          </a:xfrm>
        </p:spPr>
        <p:txBody>
          <a:bodyPr anchorCtr="1">
            <a:noAutofit/>
          </a:bodyPr>
          <a:lstStyle/>
          <a:p>
            <a:pPr marL="0" lvl="0" indent="0" algn="ctr">
              <a:buNone/>
            </a:pPr>
            <a:r>
              <a:rPr lang="nl-NL" sz="3600" dirty="0">
                <a:solidFill>
                  <a:srgbClr val="FFFFFF"/>
                </a:solidFill>
                <a:latin typeface="Poppins ExtraBold" pitchFamily="2"/>
              </a:rPr>
              <a:t>Red een kind uit armoede</a:t>
            </a:r>
          </a:p>
        </p:txBody>
      </p:sp>
      <p:sp>
        <p:nvSpPr>
          <p:cNvPr id="4" name="Tijdelijke aanduiding voor tekst 3"/>
          <p:cNvSpPr txBox="1">
            <a:spLocks noGrp="1"/>
          </p:cNvSpPr>
          <p:nvPr>
            <p:ph type="body" idx="4294967295"/>
          </p:nvPr>
        </p:nvSpPr>
        <p:spPr>
          <a:xfrm>
            <a:off x="1045179" y="3992774"/>
            <a:ext cx="3747436" cy="1328284"/>
          </a:xfrm>
        </p:spPr>
        <p:txBody>
          <a:bodyPr anchorCtr="1">
            <a:noAutofit/>
          </a:bodyPr>
          <a:lstStyle/>
          <a:p>
            <a:pPr marL="0" lvl="0" indent="0" algn="ctr">
              <a:buNone/>
            </a:pPr>
            <a:r>
              <a:rPr lang="nl-NL" dirty="0">
                <a:solidFill>
                  <a:srgbClr val="FFFFFF"/>
                </a:solidFill>
                <a:latin typeface="Poppins Regular" pitchFamily="2"/>
              </a:rPr>
              <a:t>Geef voor even. Verander voorgoed.</a:t>
            </a:r>
          </a:p>
        </p:txBody>
      </p:sp>
    </p:spTree>
    <p:extLst>
      <p:ext uri="{BB962C8B-B14F-4D97-AF65-F5344CB8AC3E}">
        <p14:creationId xmlns:p14="http://schemas.microsoft.com/office/powerpoint/2010/main" val="3557832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30">
    <p:spTree>
      <p:nvGrpSpPr>
        <p:cNvPr id="1" name=""/>
        <p:cNvGrpSpPr/>
        <p:nvPr/>
      </p:nvGrpSpPr>
      <p:grpSpPr>
        <a:xfrm>
          <a:off x="0" y="0"/>
          <a:ext cx="0" cy="0"/>
          <a:chOff x="0" y="0"/>
          <a:chExt cx="0" cy="0"/>
        </a:xfrm>
      </p:grpSpPr>
      <p:sp>
        <p:nvSpPr>
          <p:cNvPr id="2" name="Tijdelijke aanduiding voor tekst 1"/>
          <p:cNvSpPr txBox="1">
            <a:spLocks noGrp="1"/>
          </p:cNvSpPr>
          <p:nvPr>
            <p:ph type="body" idx="4294967295"/>
          </p:nvPr>
        </p:nvSpPr>
        <p:spPr>
          <a:xfrm>
            <a:off x="3830046" y="4190759"/>
            <a:ext cx="4531894" cy="998543"/>
          </a:xfrm>
        </p:spPr>
        <p:txBody>
          <a:bodyPr anchorCtr="1">
            <a:noAutofit/>
          </a:bodyPr>
          <a:lstStyle/>
          <a:p>
            <a:pPr marL="0" lvl="0" indent="0" algn="ctr">
              <a:buNone/>
            </a:pPr>
            <a:r>
              <a:rPr lang="nl-NL" sz="3200">
                <a:solidFill>
                  <a:srgbClr val="FFFFFF"/>
                </a:solidFill>
                <a:latin typeface="Poppins ExtraBold" pitchFamily="2"/>
              </a:rPr>
              <a:t>www.redeenkind.nl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dirty="0"/>
              <a:t>Hoop </a:t>
            </a:r>
            <a:r>
              <a:rPr lang="en-US" dirty="0" err="1"/>
              <a:t>als</a:t>
            </a:r>
            <a:r>
              <a:rPr lang="en-US" dirty="0"/>
              <a:t> </a:t>
            </a:r>
            <a:r>
              <a:rPr lang="en-US" dirty="0" err="1"/>
              <a:t>belangrijkste</a:t>
            </a:r>
            <a:r>
              <a:rPr lang="en-US" dirty="0"/>
              <a:t> </a:t>
            </a:r>
            <a:r>
              <a:rPr lang="en-US" dirty="0" err="1"/>
              <a:t>verandering</a:t>
            </a:r>
            <a:endParaRPr lang="en-US" dirty="0"/>
          </a:p>
        </p:txBody>
      </p:sp>
      <p:sp>
        <p:nvSpPr>
          <p:cNvPr id="5" name="Rechthoek 5"/>
          <p:cNvSpPr/>
          <p:nvPr/>
        </p:nvSpPr>
        <p:spPr>
          <a:xfrm>
            <a:off x="838202" y="1922022"/>
            <a:ext cx="10515599" cy="4154984"/>
          </a:xfrm>
          <a:prstGeom prst="rect">
            <a:avLst/>
          </a:prstGeom>
          <a:noFill/>
          <a:ln cap="flat">
            <a:noFill/>
            <a:prstDash val="solid"/>
          </a:ln>
        </p:spPr>
        <p:txBody>
          <a:bodyPr vert="horz" wrap="square" lIns="91440" tIns="45720" rIns="91440" bIns="45720" anchor="t" anchorCtr="0" compatLnSpc="1">
            <a:spAutoFit/>
          </a:bodyPr>
          <a:lstStyle/>
          <a:p>
            <a:pPr marL="457200" marR="0" lvl="0" indent="-457200" algn="l" defTabSz="914400" rtl="0" fontAlgn="auto" hangingPunct="1">
              <a:lnSpc>
                <a:spcPct val="10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nl-NL" sz="2600" i="0" dirty="0">
                <a:solidFill>
                  <a:srgbClr val="2F2F2D"/>
                </a:solidFill>
                <a:effectLst/>
                <a:latin typeface="Poppins" panose="00000500000000000000" pitchFamily="2" charset="0"/>
              </a:rPr>
              <a:t>Red een Kind geeft hoop en toekomst aan kinderen in armoede, hun familie en hun hele omgeving! </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2600" dirty="0">
              <a:solidFill>
                <a:srgbClr val="2F2F2D"/>
              </a:solidFill>
              <a:latin typeface="Poppins" panose="00000500000000000000" pitchFamily="2" charset="0"/>
            </a:endParaRPr>
          </a:p>
          <a:p>
            <a:pPr marL="457200" indent="-457200">
              <a:buFont typeface="Arial" panose="020B0604020202020204" pitchFamily="34" charset="0"/>
              <a:buChar char="•"/>
            </a:pPr>
            <a:r>
              <a:rPr lang="nl-NL" sz="2600" b="0" i="0" dirty="0">
                <a:solidFill>
                  <a:srgbClr val="2F2F2D"/>
                </a:solidFill>
                <a:effectLst/>
                <a:latin typeface="Poppins" panose="00000500000000000000" pitchFamily="2" charset="0"/>
              </a:rPr>
              <a:t>Red een Kind wil met dorpsprogramma’s de vicieuze cirkel van armoede doorbreken.  </a:t>
            </a:r>
          </a:p>
          <a:p>
            <a:pPr marL="457200" indent="-457200">
              <a:buFont typeface="Arial" panose="020B0604020202020204" pitchFamily="34" charset="0"/>
              <a:buChar char="•"/>
            </a:pPr>
            <a:endParaRPr lang="nl-NL" sz="2600" b="0" i="0" dirty="0">
              <a:solidFill>
                <a:srgbClr val="2F2F2D"/>
              </a:solidFill>
              <a:effectLst/>
              <a:latin typeface="Poppins" panose="00000500000000000000" pitchFamily="2" charset="0"/>
            </a:endParaRPr>
          </a:p>
          <a:p>
            <a:pPr marL="457200" indent="-457200">
              <a:buFont typeface="Arial" panose="020B0604020202020204" pitchFamily="34" charset="0"/>
              <a:buChar char="•"/>
            </a:pPr>
            <a:r>
              <a:rPr lang="nl-NL" sz="2600" i="0" dirty="0">
                <a:solidFill>
                  <a:srgbClr val="2F2F2D"/>
                </a:solidFill>
                <a:effectLst/>
                <a:latin typeface="Poppins" panose="00000500000000000000" pitchFamily="2" charset="0"/>
              </a:rPr>
              <a:t>Liliane (11 jaar) is een van de kinderen in onze programma’s. Ze woont met haar ouders en broertje in Rwanda. </a:t>
            </a:r>
          </a:p>
          <a:p>
            <a:pPr marL="457200" indent="-457200">
              <a:buFont typeface="Arial" panose="020B0604020202020204" pitchFamily="34" charset="0"/>
              <a:buChar char="•"/>
            </a:pPr>
            <a:endParaRPr lang="nl-NL" sz="2800" b="0" i="0" dirty="0">
              <a:solidFill>
                <a:srgbClr val="2F2F2D"/>
              </a:solidFill>
              <a:effectLst/>
              <a:latin typeface="Poppins" panose="00000500000000000000" pitchFamily="2" charset="0"/>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800" i="0" u="none" strike="noStrike" kern="1200" cap="none" spc="0" baseline="0" dirty="0">
              <a:solidFill>
                <a:srgbClr val="000000"/>
              </a:solidFill>
              <a:uFillTx/>
              <a:latin typeface="Poppins Regular" pitchFamily="2"/>
              <a:cs typeface="Poppins Regular" pitchFamily="2"/>
            </a:endParaRPr>
          </a:p>
        </p:txBody>
      </p:sp>
      <p:pic>
        <p:nvPicPr>
          <p:cNvPr id="4" name="Picture 3" descr="A logo with orange and pink letters&#10;&#10;Description automatically generated">
            <a:extLst>
              <a:ext uri="{FF2B5EF4-FFF2-40B4-BE49-F238E27FC236}">
                <a16:creationId xmlns:a16="http://schemas.microsoft.com/office/drawing/2014/main" id="{2CB062CD-3E19-DBB6-6EA5-555087B3E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650" y="5846676"/>
            <a:ext cx="1218700" cy="7707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dirty="0"/>
              <a:t>Liliane’s </a:t>
            </a:r>
            <a:r>
              <a:rPr lang="en-US" dirty="0" err="1"/>
              <a:t>verhaal</a:t>
            </a:r>
            <a:endParaRPr lang="en-US" dirty="0"/>
          </a:p>
        </p:txBody>
      </p:sp>
      <p:sp>
        <p:nvSpPr>
          <p:cNvPr id="5" name="Rechthoek 5"/>
          <p:cNvSpPr/>
          <p:nvPr/>
        </p:nvSpPr>
        <p:spPr>
          <a:xfrm>
            <a:off x="838202" y="1922022"/>
            <a:ext cx="10204447" cy="3293209"/>
          </a:xfrm>
          <a:prstGeom prst="rect">
            <a:avLst/>
          </a:prstGeom>
          <a:noFill/>
          <a:ln cap="flat">
            <a:noFill/>
            <a:prstDash val="solid"/>
          </a:ln>
        </p:spPr>
        <p:txBody>
          <a:bodyPr vert="horz" wrap="square" lIns="91440" tIns="45720" rIns="91440" bIns="45720" anchor="t" anchorCtr="0" compatLnSpc="1">
            <a:spAutoFit/>
          </a:bodyPr>
          <a:lstStyle/>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nl-NL" sz="2600" b="0" i="0" dirty="0">
                <a:solidFill>
                  <a:srgbClr val="2F2F2D"/>
                </a:solidFill>
                <a:effectLst/>
                <a:latin typeface="Poppins" panose="00000500000000000000" pitchFamily="2" charset="0"/>
              </a:rPr>
              <a:t>Liliane gaat elke dag naar school. Ze wil later graag dokter worden, en haar broertje Fabrice piloot. </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nl-NL" sz="2600" b="0" i="0" dirty="0">
                <a:solidFill>
                  <a:srgbClr val="2F2F2D"/>
                </a:solidFill>
                <a:effectLst/>
                <a:latin typeface="Poppins" panose="00000500000000000000" pitchFamily="2" charset="0"/>
              </a:rPr>
              <a:t>Maar dit is niet zomaar een verhaal van een meisje van elf. </a:t>
            </a: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endParaRPr lang="nl-NL" sz="2600" dirty="0">
              <a:solidFill>
                <a:srgbClr val="2F2F2D"/>
              </a:solidFill>
              <a:latin typeface="Poppins" panose="00000500000000000000" pitchFamily="2" charset="0"/>
            </a:endParaRPr>
          </a:p>
          <a:p>
            <a:pPr marR="0" lvl="0" algn="l" defTabSz="914400" rtl="0" fontAlgn="auto" hangingPunct="1">
              <a:lnSpc>
                <a:spcPct val="100000"/>
              </a:lnSpc>
              <a:spcBef>
                <a:spcPts val="0"/>
              </a:spcBef>
              <a:spcAft>
                <a:spcPts val="0"/>
              </a:spcAft>
              <a:tabLst/>
              <a:defRPr sz="1800" b="0" i="0" u="none" strike="noStrike" kern="0" cap="none" spc="0" baseline="0">
                <a:solidFill>
                  <a:srgbClr val="000000"/>
                </a:solidFill>
                <a:uFillTx/>
              </a:defRPr>
            </a:pPr>
            <a:r>
              <a:rPr lang="nl-NL" sz="2600" b="0" i="0" dirty="0">
                <a:solidFill>
                  <a:srgbClr val="2F2F2D"/>
                </a:solidFill>
                <a:effectLst/>
                <a:latin typeface="Poppins" panose="00000500000000000000" pitchFamily="2" charset="0"/>
              </a:rPr>
              <a:t>Voorheen was er geen ontbijt, geen fijne woning en niet genoeg geld voor een schooluniform en schoolboeken. Fabrice bleef thuis, want er was geen school voor peuters en kleuters. </a:t>
            </a:r>
            <a:endParaRPr lang="en-US" sz="2600" i="0" u="none" strike="noStrike" kern="1200" cap="none" spc="0" baseline="0" dirty="0">
              <a:solidFill>
                <a:srgbClr val="000000"/>
              </a:solidFill>
              <a:uFillTx/>
              <a:latin typeface="Poppins Regular" pitchFamily="2"/>
              <a:cs typeface="Poppins Regular" pitchFamily="2"/>
            </a:endParaRPr>
          </a:p>
        </p:txBody>
      </p:sp>
      <p:pic>
        <p:nvPicPr>
          <p:cNvPr id="4" name="Picture 3" descr="A logo with orange and pink letters&#10;&#10;Description automatically generated">
            <a:extLst>
              <a:ext uri="{FF2B5EF4-FFF2-40B4-BE49-F238E27FC236}">
                <a16:creationId xmlns:a16="http://schemas.microsoft.com/office/drawing/2014/main" id="{2CB062CD-3E19-DBB6-6EA5-555087B3E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650" y="5846676"/>
            <a:ext cx="1218700" cy="770747"/>
          </a:xfrm>
          <a:prstGeom prst="rect">
            <a:avLst/>
          </a:prstGeom>
        </p:spPr>
      </p:pic>
    </p:spTree>
    <p:extLst>
      <p:ext uri="{BB962C8B-B14F-4D97-AF65-F5344CB8AC3E}">
        <p14:creationId xmlns:p14="http://schemas.microsoft.com/office/powerpoint/2010/main" val="49997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B658C-D205-BA01-AD6B-225E0A1972BC}"/>
              </a:ext>
            </a:extLst>
          </p:cNvPr>
          <p:cNvSpPr txBox="1">
            <a:spLocks noGrp="1"/>
          </p:cNvSpPr>
          <p:nvPr>
            <p:ph type="title"/>
          </p:nvPr>
        </p:nvSpPr>
        <p:spPr/>
        <p:txBody>
          <a:bodyPr/>
          <a:lstStyle/>
          <a:p>
            <a:pPr lvl="0" algn="r"/>
            <a:r>
              <a:rPr lang="nl-NL" dirty="0"/>
              <a:t>Nooit meer te laat</a:t>
            </a:r>
            <a:endParaRPr lang="en-NL" dirty="0"/>
          </a:p>
        </p:txBody>
      </p:sp>
      <p:sp>
        <p:nvSpPr>
          <p:cNvPr id="4" name="Tijdelijke aanduiding voor inhoud 3">
            <a:extLst>
              <a:ext uri="{FF2B5EF4-FFF2-40B4-BE49-F238E27FC236}">
                <a16:creationId xmlns:a16="http://schemas.microsoft.com/office/drawing/2014/main" id="{41326827-9A34-94B1-533D-0CF1DBEDAC7A}"/>
              </a:ext>
            </a:extLst>
          </p:cNvPr>
          <p:cNvSpPr txBox="1">
            <a:spLocks noGrp="1"/>
          </p:cNvSpPr>
          <p:nvPr>
            <p:ph type="body" idx="4294967295"/>
          </p:nvPr>
        </p:nvSpPr>
        <p:spPr>
          <a:xfrm>
            <a:off x="6648452" y="2007035"/>
            <a:ext cx="4705351" cy="3453529"/>
          </a:xfrm>
          <a:solidFill>
            <a:srgbClr val="ED7D31"/>
          </a:solidFill>
        </p:spPr>
        <p:txBody>
          <a:bodyPr>
            <a:normAutofit fontScale="77500" lnSpcReduction="20000"/>
          </a:bodyPr>
          <a:lstStyle/>
          <a:p>
            <a:pPr marL="457200" lvl="0" indent="-457200">
              <a:lnSpc>
                <a:spcPct val="70000"/>
              </a:lnSpc>
            </a:pPr>
            <a:endParaRPr lang="nl-NL" sz="1300" dirty="0"/>
          </a:p>
          <a:p>
            <a:pPr marL="0" lvl="0" indent="0" algn="ctr">
              <a:lnSpc>
                <a:spcPct val="150000"/>
              </a:lnSpc>
              <a:buNone/>
            </a:pPr>
            <a:r>
              <a:rPr lang="nl-NL" dirty="0">
                <a:solidFill>
                  <a:schemeClr val="bg1"/>
                </a:solidFill>
                <a:latin typeface="Poppins" panose="00000500000000000000" pitchFamily="2" charset="0"/>
              </a:rPr>
              <a:t>“</a:t>
            </a:r>
            <a:r>
              <a:rPr lang="nl-NL" sz="2800" b="0" i="0" dirty="0">
                <a:solidFill>
                  <a:schemeClr val="bg1"/>
                </a:solidFill>
                <a:effectLst/>
                <a:latin typeface="Poppins" panose="00000500000000000000" pitchFamily="2" charset="0"/>
              </a:rPr>
              <a:t>Vroeger liepen wij drie uur naar school. Dat was heel ver. Door het programma is er nu een nieuwe school en zijn we er binnen een paar minuutjes. Daardoor zijn we nooit meer te laat.”</a:t>
            </a:r>
            <a:endParaRPr lang="en-NL" sz="4000" dirty="0">
              <a:solidFill>
                <a:schemeClr val="bg1"/>
              </a:solidFill>
            </a:endParaRPr>
          </a:p>
        </p:txBody>
      </p:sp>
      <p:sp>
        <p:nvSpPr>
          <p:cNvPr id="3" name="Tijdelijke aanduiding voor inhoud 2">
            <a:extLst>
              <a:ext uri="{FF2B5EF4-FFF2-40B4-BE49-F238E27FC236}">
                <a16:creationId xmlns:a16="http://schemas.microsoft.com/office/drawing/2014/main" id="{8D95B86D-A3E7-8D5A-8A8F-0126A80638D0}"/>
              </a:ext>
            </a:extLst>
          </p:cNvPr>
          <p:cNvSpPr txBox="1">
            <a:spLocks/>
          </p:cNvSpPr>
          <p:nvPr/>
        </p:nvSpPr>
        <p:spPr>
          <a:xfrm>
            <a:off x="627259" y="2007035"/>
            <a:ext cx="5735834" cy="4135901"/>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424242"/>
                </a:solidFill>
                <a:uFillTx/>
                <a:latin typeface="Poppins Regular"/>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424242"/>
                </a:solidFill>
                <a:uFillTx/>
                <a:latin typeface="Poppins Regular"/>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424242"/>
                </a:solidFill>
                <a:uFillTx/>
                <a:latin typeface="Poppins Regular"/>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buNone/>
            </a:pPr>
            <a:endParaRPr lang="nl-NL" dirty="0">
              <a:latin typeface="Poppins Regular" pitchFamily="2"/>
            </a:endParaRPr>
          </a:p>
        </p:txBody>
      </p:sp>
      <p:pic>
        <p:nvPicPr>
          <p:cNvPr id="6" name="Picture 5" descr="A couple of children holding hands on a dirt road&#10;&#10;Description automatically generated">
            <a:extLst>
              <a:ext uri="{FF2B5EF4-FFF2-40B4-BE49-F238E27FC236}">
                <a16:creationId xmlns:a16="http://schemas.microsoft.com/office/drawing/2014/main" id="{D24686B8-2AD3-2DD6-5F50-8F3E098898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838" r="22718"/>
          <a:stretch/>
        </p:blipFill>
        <p:spPr>
          <a:xfrm>
            <a:off x="0" y="0"/>
            <a:ext cx="5238751"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dirty="0" err="1"/>
              <a:t>Haar</a:t>
            </a:r>
            <a:r>
              <a:rPr lang="en-US" dirty="0"/>
              <a:t> </a:t>
            </a:r>
            <a:r>
              <a:rPr lang="en-US" dirty="0" err="1"/>
              <a:t>ouders</a:t>
            </a:r>
            <a:endParaRPr lang="en-US" dirty="0"/>
          </a:p>
        </p:txBody>
      </p:sp>
      <p:sp>
        <p:nvSpPr>
          <p:cNvPr id="5" name="Rechthoek 5"/>
          <p:cNvSpPr/>
          <p:nvPr/>
        </p:nvSpPr>
        <p:spPr>
          <a:xfrm>
            <a:off x="838200" y="1871222"/>
            <a:ext cx="6159499" cy="4585871"/>
          </a:xfrm>
          <a:prstGeom prst="rect">
            <a:avLst/>
          </a:prstGeom>
          <a:noFill/>
          <a:ln cap="flat">
            <a:noFill/>
            <a:prstDash val="solid"/>
          </a:ln>
        </p:spPr>
        <p:txBody>
          <a:bodyPr vert="horz" wrap="square" lIns="91440" tIns="45720" rIns="91440" bIns="45720" anchor="t" anchorCtr="0" compatLnSpc="1">
            <a:spAutoFit/>
          </a:bodyPr>
          <a:lstStyle/>
          <a:p>
            <a:pPr marL="0" indent="0">
              <a:buNone/>
            </a:pPr>
            <a:r>
              <a:rPr lang="nl-NL" sz="2600" b="0" i="0" dirty="0" err="1">
                <a:solidFill>
                  <a:srgbClr val="2F2F2D"/>
                </a:solidFill>
                <a:effectLst/>
                <a:latin typeface="Poppins" panose="00000500000000000000" pitchFamily="2" charset="0"/>
              </a:rPr>
              <a:t>Solane</a:t>
            </a:r>
            <a:r>
              <a:rPr lang="nl-NL" sz="2600" b="0" i="0" dirty="0">
                <a:solidFill>
                  <a:srgbClr val="2F2F2D"/>
                </a:solidFill>
                <a:effectLst/>
                <a:latin typeface="Poppins" panose="00000500000000000000" pitchFamily="2" charset="0"/>
              </a:rPr>
              <a:t>, de moeder van Liliane legt uit: “Al het harde werk dat we deden op het land was niet voldoende om in onze basisbehoeften te voorzien. </a:t>
            </a:r>
          </a:p>
          <a:p>
            <a:pPr marL="0" indent="0">
              <a:buNone/>
            </a:pPr>
            <a:endParaRPr lang="nl-NL" sz="1600" dirty="0">
              <a:solidFill>
                <a:srgbClr val="2F2F2D"/>
              </a:solidFill>
              <a:latin typeface="Poppins" panose="00000500000000000000" pitchFamily="2" charset="0"/>
            </a:endParaRPr>
          </a:p>
          <a:p>
            <a:pPr marL="0" indent="0">
              <a:buNone/>
            </a:pPr>
            <a:r>
              <a:rPr lang="nl-NL" sz="2600" b="0" i="0" dirty="0">
                <a:solidFill>
                  <a:srgbClr val="2F2F2D"/>
                </a:solidFill>
                <a:effectLst/>
                <a:latin typeface="Poppins" panose="00000500000000000000" pitchFamily="2" charset="0"/>
              </a:rPr>
              <a:t>En iedereen in onze omgeving zat in hetzelfde schuitje: niet genoeg eten voor de kinderen, niet genoeg geld voor school… Nergens konden we aankloppen, we stonden er helemaal alleen voor.” </a:t>
            </a:r>
          </a:p>
          <a:p>
            <a:pPr marL="0" indent="0">
              <a:buNone/>
            </a:pPr>
            <a:endParaRPr lang="nl-NL" sz="1600" dirty="0">
              <a:solidFill>
                <a:srgbClr val="2F2F2D"/>
              </a:solidFill>
              <a:latin typeface="Poppins" panose="00000500000000000000" pitchFamily="2" charset="0"/>
            </a:endParaRPr>
          </a:p>
        </p:txBody>
      </p:sp>
      <p:pic>
        <p:nvPicPr>
          <p:cNvPr id="4" name="Picture 3" descr="A logo with orange and pink letters&#10;&#10;Description automatically generated">
            <a:extLst>
              <a:ext uri="{FF2B5EF4-FFF2-40B4-BE49-F238E27FC236}">
                <a16:creationId xmlns:a16="http://schemas.microsoft.com/office/drawing/2014/main" id="{2CB062CD-3E19-DBB6-6EA5-555087B3E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650" y="5846676"/>
            <a:ext cx="1218700" cy="770747"/>
          </a:xfrm>
          <a:prstGeom prst="rect">
            <a:avLst/>
          </a:prstGeom>
        </p:spPr>
      </p:pic>
      <p:pic>
        <p:nvPicPr>
          <p:cNvPr id="6" name="Picture 5" descr="A person and person standing outside a building&#10;&#10;Description automatically generated">
            <a:extLst>
              <a:ext uri="{FF2B5EF4-FFF2-40B4-BE49-F238E27FC236}">
                <a16:creationId xmlns:a16="http://schemas.microsoft.com/office/drawing/2014/main" id="{C8FB9F06-71D8-B97D-A25F-966DC67D1B5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308" r="4744"/>
          <a:stretch/>
        </p:blipFill>
        <p:spPr>
          <a:xfrm>
            <a:off x="7492998" y="2193882"/>
            <a:ext cx="3860801" cy="3302000"/>
          </a:xfrm>
          <a:prstGeom prst="rect">
            <a:avLst/>
          </a:prstGeom>
        </p:spPr>
      </p:pic>
    </p:spTree>
    <p:extLst>
      <p:ext uri="{BB962C8B-B14F-4D97-AF65-F5344CB8AC3E}">
        <p14:creationId xmlns:p14="http://schemas.microsoft.com/office/powerpoint/2010/main" val="3740537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B658C-D205-BA01-AD6B-225E0A1972BC}"/>
              </a:ext>
            </a:extLst>
          </p:cNvPr>
          <p:cNvSpPr txBox="1">
            <a:spLocks noGrp="1"/>
          </p:cNvSpPr>
          <p:nvPr>
            <p:ph type="title"/>
          </p:nvPr>
        </p:nvSpPr>
        <p:spPr/>
        <p:txBody>
          <a:bodyPr/>
          <a:lstStyle/>
          <a:p>
            <a:pPr lvl="0"/>
            <a:r>
              <a:rPr lang="nl-NL" dirty="0"/>
              <a:t>Zelfhulpgroepen als oplossing</a:t>
            </a:r>
            <a:endParaRPr lang="en-NL" dirty="0"/>
          </a:p>
        </p:txBody>
      </p:sp>
      <p:sp>
        <p:nvSpPr>
          <p:cNvPr id="4" name="Tijdelijke aanduiding voor inhoud 3">
            <a:extLst>
              <a:ext uri="{FF2B5EF4-FFF2-40B4-BE49-F238E27FC236}">
                <a16:creationId xmlns:a16="http://schemas.microsoft.com/office/drawing/2014/main" id="{41326827-9A34-94B1-533D-0CF1DBEDAC7A}"/>
              </a:ext>
            </a:extLst>
          </p:cNvPr>
          <p:cNvSpPr txBox="1">
            <a:spLocks noGrp="1"/>
          </p:cNvSpPr>
          <p:nvPr>
            <p:ph type="body" idx="4294967295"/>
          </p:nvPr>
        </p:nvSpPr>
        <p:spPr>
          <a:xfrm>
            <a:off x="6553199" y="2007035"/>
            <a:ext cx="4934991" cy="3714315"/>
          </a:xfrm>
          <a:solidFill>
            <a:srgbClr val="ED7D31"/>
          </a:solidFill>
        </p:spPr>
        <p:txBody>
          <a:bodyPr>
            <a:normAutofit fontScale="77500" lnSpcReduction="20000"/>
          </a:bodyPr>
          <a:lstStyle/>
          <a:p>
            <a:pPr marL="457200" lvl="0" indent="-457200">
              <a:lnSpc>
                <a:spcPct val="70000"/>
              </a:lnSpc>
            </a:pPr>
            <a:endParaRPr lang="nl-NL" sz="1300" dirty="0"/>
          </a:p>
          <a:p>
            <a:pPr marL="0" lvl="0" indent="0" algn="ctr">
              <a:lnSpc>
                <a:spcPct val="150000"/>
              </a:lnSpc>
              <a:buNone/>
            </a:pPr>
            <a:r>
              <a:rPr lang="nl-NL" sz="2800" b="0" i="0" dirty="0">
                <a:solidFill>
                  <a:schemeClr val="bg1"/>
                </a:solidFill>
                <a:effectLst/>
                <a:latin typeface="Poppins" panose="00000500000000000000" pitchFamily="2" charset="0"/>
              </a:rPr>
              <a:t>“</a:t>
            </a:r>
            <a:r>
              <a:rPr lang="nl-NL" sz="3400" b="0" i="0" dirty="0">
                <a:solidFill>
                  <a:schemeClr val="bg1"/>
                </a:solidFill>
                <a:effectLst/>
                <a:latin typeface="Poppins" panose="00000500000000000000" pitchFamily="2" charset="0"/>
              </a:rPr>
              <a:t>De zelfhulpgroep is onze redding geweest”, vertelt </a:t>
            </a:r>
            <a:r>
              <a:rPr lang="nl-NL" sz="3400" b="0" i="0" dirty="0" err="1">
                <a:solidFill>
                  <a:schemeClr val="bg1"/>
                </a:solidFill>
                <a:effectLst/>
                <a:latin typeface="Poppins" panose="00000500000000000000" pitchFamily="2" charset="0"/>
              </a:rPr>
              <a:t>Solane</a:t>
            </a:r>
            <a:r>
              <a:rPr lang="nl-NL" sz="3400" b="0" i="0" dirty="0">
                <a:solidFill>
                  <a:schemeClr val="bg1"/>
                </a:solidFill>
                <a:effectLst/>
                <a:latin typeface="Poppins" panose="00000500000000000000" pitchFamily="2" charset="0"/>
              </a:rPr>
              <a:t>. “Waar ik eerder niet wist hoe ik problemen het hoofd moest bieden, denk ik nu in mogelijkheden.”</a:t>
            </a:r>
            <a:endParaRPr lang="en-NL" sz="3400" dirty="0">
              <a:solidFill>
                <a:schemeClr val="bg1"/>
              </a:solidFill>
            </a:endParaRPr>
          </a:p>
        </p:txBody>
      </p:sp>
      <p:sp>
        <p:nvSpPr>
          <p:cNvPr id="3" name="Tijdelijke aanduiding voor inhoud 2">
            <a:extLst>
              <a:ext uri="{FF2B5EF4-FFF2-40B4-BE49-F238E27FC236}">
                <a16:creationId xmlns:a16="http://schemas.microsoft.com/office/drawing/2014/main" id="{8D95B86D-A3E7-8D5A-8A8F-0126A80638D0}"/>
              </a:ext>
            </a:extLst>
          </p:cNvPr>
          <p:cNvSpPr txBox="1">
            <a:spLocks/>
          </p:cNvSpPr>
          <p:nvPr/>
        </p:nvSpPr>
        <p:spPr>
          <a:xfrm>
            <a:off x="627259" y="2007035"/>
            <a:ext cx="5925940" cy="4127065"/>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424242"/>
                </a:solidFill>
                <a:uFillTx/>
                <a:latin typeface="Poppins Regular"/>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424242"/>
                </a:solidFill>
                <a:uFillTx/>
                <a:latin typeface="Poppins Regular"/>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424242"/>
                </a:solidFill>
                <a:uFillTx/>
                <a:latin typeface="Poppins Regular"/>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500" b="0" i="0" dirty="0">
                <a:solidFill>
                  <a:srgbClr val="2F2F2D"/>
                </a:solidFill>
                <a:effectLst/>
                <a:latin typeface="Poppins" panose="00000500000000000000" pitchFamily="2" charset="0"/>
              </a:rPr>
              <a:t>Ouders komen in zelfhulpgroepen samen om aan de slag te gaan met oplossingen.</a:t>
            </a:r>
          </a:p>
          <a:p>
            <a:endParaRPr lang="nl-NL" sz="1400" b="0" i="0" dirty="0">
              <a:solidFill>
                <a:srgbClr val="2F2F2D"/>
              </a:solidFill>
              <a:effectLst/>
              <a:latin typeface="Poppins" panose="00000500000000000000" pitchFamily="2" charset="0"/>
            </a:endParaRPr>
          </a:p>
          <a:p>
            <a:pPr marL="0" indent="0">
              <a:buNone/>
            </a:pPr>
            <a:r>
              <a:rPr lang="nl-NL" sz="2500" b="0" i="0" dirty="0">
                <a:solidFill>
                  <a:srgbClr val="2F2F2D"/>
                </a:solidFill>
                <a:effectLst/>
                <a:latin typeface="Poppins" panose="00000500000000000000" pitchFamily="2" charset="0"/>
              </a:rPr>
              <a:t>Samen geld sparen, daardoor geld lenen om te investeren. </a:t>
            </a:r>
          </a:p>
          <a:p>
            <a:endParaRPr lang="nl-NL" sz="1400" b="0" i="0" dirty="0">
              <a:solidFill>
                <a:srgbClr val="2F2F2D"/>
              </a:solidFill>
              <a:effectLst/>
              <a:latin typeface="Poppins" panose="00000500000000000000" pitchFamily="2" charset="0"/>
            </a:endParaRPr>
          </a:p>
          <a:p>
            <a:pPr marL="0" indent="0">
              <a:buNone/>
            </a:pPr>
            <a:r>
              <a:rPr lang="nl-NL" sz="2500" b="0" i="0" dirty="0">
                <a:solidFill>
                  <a:srgbClr val="2F2F2D"/>
                </a:solidFill>
                <a:effectLst/>
                <a:latin typeface="Poppins" panose="00000500000000000000" pitchFamily="2" charset="0"/>
              </a:rPr>
              <a:t>Alle kleine beetjes geld die ze samenbrengen maken zo een groot verschil.</a:t>
            </a:r>
          </a:p>
          <a:p>
            <a:endParaRPr lang="nl-NL" b="0" i="0" dirty="0">
              <a:solidFill>
                <a:srgbClr val="2F2F2D"/>
              </a:solidFill>
              <a:effectLst/>
              <a:latin typeface="Poppins" panose="00000500000000000000" pitchFamily="2" charset="0"/>
            </a:endParaRPr>
          </a:p>
          <a:p>
            <a:endParaRPr lang="nl-NL" b="0" i="0" dirty="0">
              <a:solidFill>
                <a:srgbClr val="2F2F2D"/>
              </a:solidFill>
              <a:effectLst/>
              <a:latin typeface="Poppins" panose="00000500000000000000" pitchFamily="2" charset="0"/>
            </a:endParaRPr>
          </a:p>
        </p:txBody>
      </p:sp>
    </p:spTree>
    <p:extLst>
      <p:ext uri="{BB962C8B-B14F-4D97-AF65-F5344CB8AC3E}">
        <p14:creationId xmlns:p14="http://schemas.microsoft.com/office/powerpoint/2010/main" val="44690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en-US" dirty="0"/>
              <a:t>Een </a:t>
            </a:r>
            <a:r>
              <a:rPr lang="en-US" dirty="0" err="1"/>
              <a:t>stralend</a:t>
            </a:r>
            <a:r>
              <a:rPr lang="en-US" dirty="0"/>
              <a:t> </a:t>
            </a:r>
            <a:r>
              <a:rPr lang="en-US" dirty="0" err="1"/>
              <a:t>gezin</a:t>
            </a:r>
            <a:endParaRPr lang="en-US" dirty="0"/>
          </a:p>
        </p:txBody>
      </p:sp>
      <p:sp>
        <p:nvSpPr>
          <p:cNvPr id="5" name="Rechthoek 5"/>
          <p:cNvSpPr/>
          <p:nvPr/>
        </p:nvSpPr>
        <p:spPr>
          <a:xfrm>
            <a:off x="5626100" y="2015068"/>
            <a:ext cx="6108700" cy="3416320"/>
          </a:xfrm>
          <a:prstGeom prst="rect">
            <a:avLst/>
          </a:prstGeom>
          <a:noFill/>
          <a:ln cap="flat">
            <a:noFill/>
            <a:prstDash val="solid"/>
          </a:ln>
        </p:spPr>
        <p:txBody>
          <a:bodyPr vert="horz" wrap="square" lIns="91440" tIns="45720" rIns="91440" bIns="45720" anchor="t" anchorCtr="0" compatLnSpc="1">
            <a:spAutoFit/>
          </a:bodyPr>
          <a:lstStyle/>
          <a:p>
            <a:r>
              <a:rPr lang="nl-NL" sz="2400" b="0" i="0" dirty="0">
                <a:solidFill>
                  <a:srgbClr val="2F2F2D"/>
                </a:solidFill>
                <a:effectLst/>
                <a:latin typeface="Poppins" panose="00000500000000000000" pitchFamily="2" charset="0"/>
              </a:rPr>
              <a:t>Stap voor stap doorbreekt dit gezin de armoede waarin ze leven. En dat heeft effect op de kinderen! </a:t>
            </a:r>
          </a:p>
          <a:p>
            <a:pPr marL="457200" indent="-457200">
              <a:buFont typeface="Arial" panose="020B0604020202020204" pitchFamily="34" charset="0"/>
              <a:buChar char="•"/>
            </a:pPr>
            <a:endParaRPr lang="nl-NL" sz="2400" b="0" i="0" dirty="0">
              <a:solidFill>
                <a:srgbClr val="2F2F2D"/>
              </a:solidFill>
              <a:effectLst/>
              <a:latin typeface="Poppins" panose="00000500000000000000" pitchFamily="2" charset="0"/>
            </a:endParaRPr>
          </a:p>
          <a:p>
            <a:r>
              <a:rPr lang="nl-NL" sz="2400" b="0" i="0" dirty="0">
                <a:solidFill>
                  <a:srgbClr val="2F2F2D"/>
                </a:solidFill>
                <a:effectLst/>
                <a:latin typeface="Poppins" panose="00000500000000000000" pitchFamily="2" charset="0"/>
              </a:rPr>
              <a:t>De lokale overheid zag het succes van de peuter-/kleuterschool die er via het programma kwam en besloot een basisschool te bouwen. Wat een stralend gezin staat er nu!</a:t>
            </a:r>
            <a:endParaRPr lang="en-US" sz="2400" i="0" u="none" strike="noStrike" kern="1200" cap="none" spc="0" baseline="0" dirty="0">
              <a:solidFill>
                <a:srgbClr val="000000"/>
              </a:solidFill>
              <a:uFillTx/>
              <a:latin typeface="Poppins Regular" pitchFamily="2"/>
              <a:cs typeface="Poppins Regular" pitchFamily="2"/>
            </a:endParaRPr>
          </a:p>
        </p:txBody>
      </p:sp>
      <p:pic>
        <p:nvPicPr>
          <p:cNvPr id="4" name="Picture 3" descr="A logo with orange and pink letters&#10;&#10;Description automatically generated">
            <a:extLst>
              <a:ext uri="{FF2B5EF4-FFF2-40B4-BE49-F238E27FC236}">
                <a16:creationId xmlns:a16="http://schemas.microsoft.com/office/drawing/2014/main" id="{2CB062CD-3E19-DBB6-6EA5-555087B3E4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650" y="5846676"/>
            <a:ext cx="1218700" cy="770747"/>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273EE45F-1703-AAEF-0404-6842FC2EDC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934" r="7657"/>
          <a:stretch/>
        </p:blipFill>
        <p:spPr>
          <a:xfrm>
            <a:off x="838203" y="2015068"/>
            <a:ext cx="4019548" cy="3507228"/>
          </a:xfrm>
          <a:prstGeom prst="rect">
            <a:avLst/>
          </a:prstGeom>
        </p:spPr>
      </p:pic>
    </p:spTree>
    <p:extLst>
      <p:ext uri="{BB962C8B-B14F-4D97-AF65-F5344CB8AC3E}">
        <p14:creationId xmlns:p14="http://schemas.microsoft.com/office/powerpoint/2010/main" val="9094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AB658C-D205-BA01-AD6B-225E0A1972BC}"/>
              </a:ext>
            </a:extLst>
          </p:cNvPr>
          <p:cNvSpPr txBox="1">
            <a:spLocks noGrp="1"/>
          </p:cNvSpPr>
          <p:nvPr>
            <p:ph type="title"/>
          </p:nvPr>
        </p:nvSpPr>
        <p:spPr/>
        <p:txBody>
          <a:bodyPr/>
          <a:lstStyle/>
          <a:p>
            <a:pPr lvl="0"/>
            <a:r>
              <a:rPr lang="nl-NL" dirty="0"/>
              <a:t>Het verschil is te merken</a:t>
            </a:r>
            <a:endParaRPr lang="en-NL" dirty="0"/>
          </a:p>
        </p:txBody>
      </p:sp>
      <p:sp>
        <p:nvSpPr>
          <p:cNvPr id="4" name="Tijdelijke aanduiding voor inhoud 3">
            <a:extLst>
              <a:ext uri="{FF2B5EF4-FFF2-40B4-BE49-F238E27FC236}">
                <a16:creationId xmlns:a16="http://schemas.microsoft.com/office/drawing/2014/main" id="{41326827-9A34-94B1-533D-0CF1DBEDAC7A}"/>
              </a:ext>
            </a:extLst>
          </p:cNvPr>
          <p:cNvSpPr txBox="1">
            <a:spLocks noGrp="1"/>
          </p:cNvSpPr>
          <p:nvPr>
            <p:ph type="body" idx="4294967295"/>
          </p:nvPr>
        </p:nvSpPr>
        <p:spPr>
          <a:xfrm>
            <a:off x="4318002" y="2021375"/>
            <a:ext cx="5125098" cy="3705507"/>
          </a:xfrm>
          <a:solidFill>
            <a:srgbClr val="ED7D31"/>
          </a:solidFill>
        </p:spPr>
        <p:txBody>
          <a:bodyPr>
            <a:normAutofit fontScale="92500" lnSpcReduction="10000"/>
          </a:bodyPr>
          <a:lstStyle/>
          <a:p>
            <a:pPr marL="457200" lvl="0" indent="-457200">
              <a:lnSpc>
                <a:spcPct val="70000"/>
              </a:lnSpc>
            </a:pPr>
            <a:endParaRPr lang="nl-NL" sz="1300" dirty="0"/>
          </a:p>
          <a:p>
            <a:pPr marL="0" lvl="0" indent="0" algn="ctr">
              <a:lnSpc>
                <a:spcPct val="150000"/>
              </a:lnSpc>
              <a:buNone/>
            </a:pPr>
            <a:r>
              <a:rPr lang="nl-NL" sz="2800" b="0" i="0" dirty="0">
                <a:solidFill>
                  <a:schemeClr val="bg1"/>
                </a:solidFill>
                <a:effectLst/>
                <a:latin typeface="Poppins" panose="00000500000000000000" pitchFamily="2" charset="0"/>
              </a:rPr>
              <a:t>Liliane merkt het verschil: “Papa en mama kunnen zonder problemen een schooluniform en schoolboeken voor mij kopen.”</a:t>
            </a:r>
            <a:endParaRPr lang="en-NL" sz="4000" dirty="0">
              <a:solidFill>
                <a:schemeClr val="bg1"/>
              </a:solidFill>
            </a:endParaRPr>
          </a:p>
        </p:txBody>
      </p:sp>
      <p:sp>
        <p:nvSpPr>
          <p:cNvPr id="3" name="Tijdelijke aanduiding voor inhoud 2">
            <a:extLst>
              <a:ext uri="{FF2B5EF4-FFF2-40B4-BE49-F238E27FC236}">
                <a16:creationId xmlns:a16="http://schemas.microsoft.com/office/drawing/2014/main" id="{8D95B86D-A3E7-8D5A-8A8F-0126A80638D0}"/>
              </a:ext>
            </a:extLst>
          </p:cNvPr>
          <p:cNvSpPr txBox="1">
            <a:spLocks/>
          </p:cNvSpPr>
          <p:nvPr/>
        </p:nvSpPr>
        <p:spPr>
          <a:xfrm>
            <a:off x="627259" y="2007035"/>
            <a:ext cx="5735834" cy="4135901"/>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nl-NL" sz="2800" b="0" i="0" u="none" strike="noStrike" kern="1200" cap="none" spc="0" baseline="0">
                <a:solidFill>
                  <a:srgbClr val="424242"/>
                </a:solidFill>
                <a:uFillTx/>
                <a:latin typeface="Poppins Regular"/>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nl-NL" sz="2400" b="0" i="0" u="none" strike="noStrike" kern="1200" cap="none" spc="0" baseline="0">
                <a:solidFill>
                  <a:srgbClr val="424242"/>
                </a:solidFill>
                <a:uFillTx/>
                <a:latin typeface="Poppins Regular"/>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nl-NL" sz="2000" b="0" i="0" u="none" strike="noStrike" kern="1200" cap="none" spc="0" baseline="0">
                <a:solidFill>
                  <a:srgbClr val="424242"/>
                </a:solidFill>
                <a:uFillTx/>
                <a:latin typeface="Poppins Regular"/>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nl-NL" sz="1800" b="0" i="0" u="none" strike="noStrike" kern="1200" cap="none" spc="0" baseline="0">
                <a:solidFill>
                  <a:srgbClr val="424242"/>
                </a:solidFill>
                <a:uFillTx/>
                <a:latin typeface="Poppins Regular"/>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20000"/>
              </a:lnSpc>
              <a:buNone/>
            </a:pPr>
            <a:endParaRPr lang="nl-NL" dirty="0">
              <a:latin typeface="Poppins Regular" pitchFamily="2"/>
            </a:endParaRPr>
          </a:p>
        </p:txBody>
      </p:sp>
      <p:pic>
        <p:nvPicPr>
          <p:cNvPr id="5" name="Picture 4" descr="A person helping a child with a book&#10;&#10;Description automatically generated">
            <a:extLst>
              <a:ext uri="{FF2B5EF4-FFF2-40B4-BE49-F238E27FC236}">
                <a16:creationId xmlns:a16="http://schemas.microsoft.com/office/drawing/2014/main" id="{054D2A48-719E-07D7-06A7-BDCAF64F10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33" r="16917"/>
          <a:stretch/>
        </p:blipFill>
        <p:spPr>
          <a:xfrm>
            <a:off x="838203" y="2024370"/>
            <a:ext cx="3482490" cy="3705507"/>
          </a:xfrm>
          <a:prstGeom prst="rect">
            <a:avLst/>
          </a:prstGeom>
        </p:spPr>
      </p:pic>
    </p:spTree>
    <p:extLst>
      <p:ext uri="{BB962C8B-B14F-4D97-AF65-F5344CB8AC3E}">
        <p14:creationId xmlns:p14="http://schemas.microsoft.com/office/powerpoint/2010/main" val="310118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pic>
        <p:nvPicPr>
          <p:cNvPr id="2" name="Tijdelijke aanduiding voor afbeelding 5"/>
          <p:cNvPicPr>
            <a:picLocks noGrp="1" noChangeAspect="1"/>
          </p:cNvPicPr>
          <p:nvPr>
            <p:ph type="pic" idx="4294967295"/>
          </p:nvPr>
        </p:nvPicPr>
        <p:blipFill rotWithShape="1">
          <a:blip r:embed="rId2" cstate="print">
            <a:extLst>
              <a:ext uri="{28A0092B-C50C-407E-A947-70E740481C1C}">
                <a14:useLocalDpi xmlns:a14="http://schemas.microsoft.com/office/drawing/2010/main" val="0"/>
              </a:ext>
            </a:extLst>
          </a:blip>
          <a:srcRect t="4522" b="10321"/>
          <a:stretch/>
        </p:blipFill>
        <p:spPr>
          <a:xfrm>
            <a:off x="133348" y="105654"/>
            <a:ext cx="11925303" cy="6646691"/>
          </a:xfrm>
        </p:spPr>
      </p:pic>
      <p:sp>
        <p:nvSpPr>
          <p:cNvPr id="3" name="Tijdelijke aanduiding voor tekst 2"/>
          <p:cNvSpPr txBox="1">
            <a:spLocks noGrp="1"/>
          </p:cNvSpPr>
          <p:nvPr>
            <p:ph type="body" idx="4294967295"/>
          </p:nvPr>
        </p:nvSpPr>
        <p:spPr>
          <a:xfrm>
            <a:off x="7198367" y="1891889"/>
            <a:ext cx="3887050" cy="998543"/>
          </a:xfrm>
        </p:spPr>
        <p:txBody>
          <a:bodyPr anchorCtr="1">
            <a:noAutofit/>
          </a:bodyPr>
          <a:lstStyle/>
          <a:p>
            <a:pPr marL="0" lvl="0" indent="0" algn="ctr">
              <a:buNone/>
            </a:pPr>
            <a:r>
              <a:rPr lang="nl-NL" sz="3600" dirty="0">
                <a:solidFill>
                  <a:srgbClr val="FFFFFF"/>
                </a:solidFill>
                <a:latin typeface="Poppins ExtraBold" pitchFamily="2"/>
              </a:rPr>
              <a:t>Red een kind uit armoede</a:t>
            </a:r>
          </a:p>
        </p:txBody>
      </p:sp>
      <p:sp>
        <p:nvSpPr>
          <p:cNvPr id="4" name="Tijdelijke aanduiding voor tekst 3"/>
          <p:cNvSpPr txBox="1">
            <a:spLocks noGrp="1"/>
          </p:cNvSpPr>
          <p:nvPr>
            <p:ph type="body" idx="4294967295"/>
          </p:nvPr>
        </p:nvSpPr>
        <p:spPr>
          <a:xfrm>
            <a:off x="7284048" y="3249824"/>
            <a:ext cx="3983719" cy="998543"/>
          </a:xfrm>
        </p:spPr>
        <p:txBody>
          <a:bodyPr anchorCtr="1">
            <a:noAutofit/>
          </a:bodyPr>
          <a:lstStyle/>
          <a:p>
            <a:pPr marL="0" lvl="0" indent="0" algn="ctr">
              <a:buNone/>
            </a:pPr>
            <a:r>
              <a:rPr lang="nl-NL" dirty="0">
                <a:solidFill>
                  <a:srgbClr val="FFFFFF"/>
                </a:solidFill>
                <a:latin typeface="Poppins Regular" pitchFamily="2"/>
              </a:rPr>
              <a:t>Geef voor even. Verander voorgoed.</a:t>
            </a:r>
          </a:p>
        </p:txBody>
      </p:sp>
    </p:spTree>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8C2672CB63C443A0A4EC6D9D76C495" ma:contentTypeVersion="20" ma:contentTypeDescription="Create a new document." ma:contentTypeScope="" ma:versionID="a25d9cfb50c5639f05bd55a58a17ad3f">
  <xsd:schema xmlns:xsd="http://www.w3.org/2001/XMLSchema" xmlns:xs="http://www.w3.org/2001/XMLSchema" xmlns:p="http://schemas.microsoft.com/office/2006/metadata/properties" xmlns:ns2="e8d92184-22a2-4355-b3b0-d020097df528" xmlns:ns3="839ee2cc-cbf6-4632-85e5-0a37910a4c33" targetNamespace="http://schemas.microsoft.com/office/2006/metadata/properties" ma:root="true" ma:fieldsID="fe0778c4f643b0a6805d22a5ca6d217b" ns2:_="" ns3:_="">
    <xsd:import namespace="e8d92184-22a2-4355-b3b0-d020097df528"/>
    <xsd:import namespace="839ee2cc-cbf6-4632-85e5-0a37910a4c33"/>
    <xsd:element name="properties">
      <xsd:complexType>
        <xsd:sequence>
          <xsd:element name="documentManagement">
            <xsd:complexType>
              <xsd:all>
                <xsd:element ref="ns2:ob22c18cdb4d48428c3982cc77d04731" minOccurs="0"/>
                <xsd:element ref="ns3:TaxCatchAll" minOccurs="0"/>
                <xsd:element ref="ns2:ge58a126df1942cea4654ad50a9faeda"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92184-22a2-4355-b3b0-d020097df528" elementFormDefault="qualified">
    <xsd:import namespace="http://schemas.microsoft.com/office/2006/documentManagement/types"/>
    <xsd:import namespace="http://schemas.microsoft.com/office/infopath/2007/PartnerControls"/>
    <xsd:element name="ob22c18cdb4d48428c3982cc77d04731" ma:index="9" nillable="true" ma:taxonomy="true" ma:internalName="ob22c18cdb4d48428c3982cc77d04731" ma:taxonomyFieldName="Theme_x0020_companies" ma:displayName="Theme companies" ma:default="" ma:fieldId="{8b22c18c-db4d-4842-8c39-82cc77d04731}" ma:sspId="a0bc3a11-e066-4af1-b61e-2950df2ccca1" ma:termSetId="578a8e8a-ad4a-46e5-9535-d2e23364d087" ma:anchorId="00000000-0000-0000-0000-000000000000" ma:open="false" ma:isKeyword="false">
      <xsd:complexType>
        <xsd:sequence>
          <xsd:element ref="pc:Terms" minOccurs="0" maxOccurs="1"/>
        </xsd:sequence>
      </xsd:complexType>
    </xsd:element>
    <xsd:element name="ge58a126df1942cea4654ad50a9faeda" ma:index="12" nillable="true" ma:taxonomy="true" ma:internalName="ge58a126df1942cea4654ad50a9faeda" ma:taxonomyFieldName="Document_x0020_type_x0020_companies" ma:displayName="Document type companies" ma:default="" ma:fieldId="{0e58a126-df19-42ce-a465-4ad50a9faeda}" ma:sspId="a0bc3a11-e066-4af1-b61e-2950df2ccca1" ma:termSetId="fa582c5c-efcb-400d-a0cb-4a920f76784b" ma:anchorId="00000000-0000-0000-0000-000000000000" ma:open="fals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a0bc3a11-e066-4af1-b61e-2950df2ccca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9ee2cc-cbf6-4632-85e5-0a37910a4c3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1c999a82-9cb8-4bc2-a937-42bc18dc4c6a}" ma:internalName="TaxCatchAll" ma:showField="CatchAllData" ma:web="839ee2cc-cbf6-4632-85e5-0a37910a4c33">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B188E2-43EE-4850-9C77-5CCEC9CEA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d92184-22a2-4355-b3b0-d020097df528"/>
    <ds:schemaRef ds:uri="839ee2cc-cbf6-4632-85e5-0a37910a4c3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7FF0459-8218-4709-AC31-D03D22275F8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3022</TotalTime>
  <Words>528</Words>
  <Application>Microsoft Office PowerPoint</Application>
  <PresentationFormat>Breedbeeld</PresentationFormat>
  <Paragraphs>53</Paragraphs>
  <Slides>10</Slides>
  <Notes>3</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Poppins</vt:lpstr>
      <vt:lpstr>Poppins ExtraBold</vt:lpstr>
      <vt:lpstr>Poppins Regular</vt:lpstr>
      <vt:lpstr>Kantoorthema</vt:lpstr>
      <vt:lpstr>PowerPoint-presentatie</vt:lpstr>
      <vt:lpstr>Hoop als belangrijkste verandering</vt:lpstr>
      <vt:lpstr>Liliane’s verhaal</vt:lpstr>
      <vt:lpstr>Nooit meer te laat</vt:lpstr>
      <vt:lpstr>Haar ouders</vt:lpstr>
      <vt:lpstr>Zelfhulpgroepen als oplossing</vt:lpstr>
      <vt:lpstr>Een stralend gezin</vt:lpstr>
      <vt:lpstr>Het verschil is te merken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Jasper D</dc:creator>
  <cp:lastModifiedBy>Renee de Glint</cp:lastModifiedBy>
  <cp:revision>128</cp:revision>
  <dcterms:created xsi:type="dcterms:W3CDTF">2019-04-03T14:21:49Z</dcterms:created>
  <dcterms:modified xsi:type="dcterms:W3CDTF">2024-01-15T15:29:23Z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0x01010022AC6BEE11071B42B565BC089A6EA91A</vt:lpwstr>
  </property>
  <property fmtid="{D5CDD505-2E9C-101B-9397-08002B2CF9AE}" pid="3" name="Document owner">
    <vt:lpwstr>115;#Communications|31b1252b-f2cf-4aa3-8542-9cbcbc372837</vt:lpwstr>
  </property>
  <property fmtid="{D5CDD505-2E9C-101B-9397-08002B2CF9AE}" pid="4" name="Year">
    <vt:lpwstr>140;#2019|a75824e1-b47e-4d5e-b9bf-152598539d86</vt:lpwstr>
  </property>
  <property fmtid="{D5CDD505-2E9C-101B-9397-08002B2CF9AE}" pid="5" name="Organization level">
    <vt:lpwstr>78;#HAC The Netherlands|0c5e0964-ed9f-4c21-a076-e1e1b7652eec</vt:lpwstr>
  </property>
  <property fmtid="{D5CDD505-2E9C-101B-9397-08002B2CF9AE}" pid="6" name="Language1">
    <vt:lpwstr>48;#Dutch|214fda2a-2c26-4600-8460-ed29bd5f2d2f</vt:lpwstr>
  </property>
  <property fmtid="{D5CDD505-2E9C-101B-9397-08002B2CF9AE}" pid="7" name="Document type">
    <vt:lpwstr>142;#Example|1245bdea-b19b-47b8-9cda-f6f0eb48d8de</vt:lpwstr>
  </property>
</Properties>
</file>